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ags/tag12.xml" ContentType="application/vnd.openxmlformats-officedocument.presentationml.tags+xml"/>
  <Override PartName="/ppt/notesSlides/notesSlide1.xml" ContentType="application/vnd.openxmlformats-officedocument.presentationml.notesSlide+xml"/>
  <Override PartName="/ppt/tags/tag13.xml" ContentType="application/vnd.openxmlformats-officedocument.presentationml.tags+xml"/>
  <Override PartName="/ppt/notesSlides/notesSlide2.xml" ContentType="application/vnd.openxmlformats-officedocument.presentationml.notesSlide+xml"/>
  <Override PartName="/ppt/tags/tag14.xml" ContentType="application/vnd.openxmlformats-officedocument.presentationml.tags+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15.xml" ContentType="application/vnd.openxmlformats-officedocument.presentationml.tags+xml"/>
  <Override PartName="/ppt/tags/tag16.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9" r:id="rId2"/>
    <p:sldMasterId id="2147483710" r:id="rId3"/>
    <p:sldMasterId id="2147483718" r:id="rId4"/>
    <p:sldMasterId id="2147483732" r:id="rId5"/>
    <p:sldMasterId id="2147483745" r:id="rId6"/>
    <p:sldMasterId id="2147483760" r:id="rId7"/>
    <p:sldMasterId id="2147483770" r:id="rId8"/>
  </p:sldMasterIdLst>
  <p:notesMasterIdLst>
    <p:notesMasterId r:id="rId14"/>
  </p:notesMasterIdLst>
  <p:sldIdLst>
    <p:sldId id="1134" r:id="rId9"/>
    <p:sldId id="1304" r:id="rId10"/>
    <p:sldId id="1319" r:id="rId11"/>
    <p:sldId id="1308" r:id="rId12"/>
    <p:sldId id="1323" r:id="rId13"/>
  </p:sldIdLst>
  <p:sldSz cx="9144000" cy="5143500" type="screen16x9"/>
  <p:notesSz cx="7010400" cy="9296400"/>
  <p:custDataLst>
    <p:tags r:id="rId1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942B32F-422C-463D-997C-C2678933C924}">
          <p14:sldIdLst>
            <p14:sldId id="1134"/>
            <p14:sldId id="1304"/>
            <p14:sldId id="1319"/>
            <p14:sldId id="1308"/>
            <p14:sldId id="1323"/>
          </p14:sldIdLst>
        </p14:section>
        <p14:section name="Appendix" id="{3CDF044D-4D05-4794-840B-D1C53EC374FB}">
          <p14:sldIdLst/>
        </p14:section>
        <p14:section name="Untitled Section" id="{D7654C5A-9728-47DC-B341-F0BF6881B249}">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3DA5"/>
    <a:srgbClr val="008ED6"/>
    <a:srgbClr val="5C068C"/>
    <a:srgbClr val="70AA46"/>
    <a:srgbClr val="9BA8B7"/>
    <a:srgbClr val="78BE20"/>
    <a:srgbClr val="ADB6E5"/>
    <a:srgbClr val="FFD100"/>
    <a:srgbClr val="6AA959"/>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78" autoAdjust="0"/>
    <p:restoredTop sz="90012" autoAdjust="0"/>
  </p:normalViewPr>
  <p:slideViewPr>
    <p:cSldViewPr>
      <p:cViewPr varScale="1">
        <p:scale>
          <a:sx n="130" d="100"/>
          <a:sy n="130" d="100"/>
        </p:scale>
        <p:origin x="524" y="68"/>
      </p:cViewPr>
      <p:guideLst>
        <p:guide orient="horz" pos="1620"/>
        <p:guide pos="2880"/>
      </p:guideLst>
    </p:cSldViewPr>
  </p:slideViewPr>
  <p:outlineViewPr>
    <p:cViewPr>
      <p:scale>
        <a:sx n="33" d="100"/>
        <a:sy n="33" d="100"/>
      </p:scale>
      <p:origin x="0" y="-36632"/>
    </p:cViewPr>
  </p:outlineViewPr>
  <p:notesTextViewPr>
    <p:cViewPr>
      <p:scale>
        <a:sx n="3" d="2"/>
        <a:sy n="3" d="2"/>
      </p:scale>
      <p:origin x="0" y="0"/>
    </p:cViewPr>
  </p:notesTextViewPr>
  <p:sorterViewPr>
    <p:cViewPr varScale="1">
      <p:scale>
        <a:sx n="1" d="1"/>
        <a:sy n="1" d="1"/>
      </p:scale>
      <p:origin x="0" y="-941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5" Type="http://schemas.openxmlformats.org/officeDocument/2006/relationships/slideMaster" Target="slideMasters/slideMaster5.xml"/><Relationship Id="rId15" Type="http://schemas.openxmlformats.org/officeDocument/2006/relationships/tags" Target="tags/tag1.xml"/><Relationship Id="rId10" Type="http://schemas.openxmlformats.org/officeDocument/2006/relationships/slide" Target="slides/slide2.xml"/><Relationship Id="rId1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solidFill>
                <a:latin typeface="+mn-lt"/>
                <a:ea typeface="+mn-ea"/>
                <a:cs typeface="+mn-cs"/>
              </a:defRPr>
            </a:pPr>
            <a:r>
              <a:rPr lang="en-US" sz="1200" dirty="0">
                <a:solidFill>
                  <a:schemeClr val="tx1"/>
                </a:solidFill>
              </a:rPr>
              <a:t>Standard used in reports</a:t>
            </a:r>
          </a:p>
        </c:rich>
      </c:tx>
      <c:layout>
        <c:manualLayout>
          <c:xMode val="edge"/>
          <c:yMode val="edge"/>
          <c:x val="0.22838147065011832"/>
          <c:y val="6.5422573157375803E-3"/>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Standard used in reports2</c:v>
                </c:pt>
              </c:strCache>
            </c:strRef>
          </c:tx>
          <c:spPr>
            <a:solidFill>
              <a:srgbClr val="70AA46"/>
            </a:solidFill>
            <a:ln>
              <a:noFill/>
            </a:ln>
            <a:effectLst/>
          </c:spPr>
          <c:invertIfNegative val="0"/>
          <c:cat>
            <c:strRef>
              <c:f>Sheet1!$A$2:$A$6</c:f>
              <c:strCache>
                <c:ptCount val="5"/>
                <c:pt idx="0">
                  <c:v>GRI   </c:v>
                </c:pt>
                <c:pt idx="1">
                  <c:v>UN SDG   </c:v>
                </c:pt>
                <c:pt idx="2">
                  <c:v>SASB   </c:v>
                </c:pt>
                <c:pt idx="3">
                  <c:v>Other    </c:v>
                </c:pt>
                <c:pt idx="4">
                  <c:v>TCFD</c:v>
                </c:pt>
              </c:strCache>
            </c:strRef>
          </c:cat>
          <c:val>
            <c:numRef>
              <c:f>Sheet1!$B$2:$B$6</c:f>
              <c:numCache>
                <c:formatCode>General</c:formatCode>
                <c:ptCount val="5"/>
                <c:pt idx="0">
                  <c:v>70</c:v>
                </c:pt>
                <c:pt idx="1">
                  <c:v>48</c:v>
                </c:pt>
                <c:pt idx="2">
                  <c:v>17</c:v>
                </c:pt>
                <c:pt idx="3">
                  <c:v>15</c:v>
                </c:pt>
                <c:pt idx="4">
                  <c:v>12</c:v>
                </c:pt>
              </c:numCache>
            </c:numRef>
          </c:val>
          <c:extLst>
            <c:ext xmlns:c16="http://schemas.microsoft.com/office/drawing/2014/chart" uri="{C3380CC4-5D6E-409C-BE32-E72D297353CC}">
              <c16:uniqueId val="{00000000-28E3-6445-8A25-B7B12C9BC39D}"/>
            </c:ext>
          </c:extLst>
        </c:ser>
        <c:dLbls>
          <c:showLegendKey val="0"/>
          <c:showVal val="0"/>
          <c:showCatName val="0"/>
          <c:showSerName val="0"/>
          <c:showPercent val="0"/>
          <c:showBubbleSize val="0"/>
        </c:dLbls>
        <c:gapWidth val="60"/>
        <c:overlap val="-27"/>
        <c:axId val="74235376"/>
        <c:axId val="73615104"/>
      </c:barChart>
      <c:catAx>
        <c:axId val="74235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900" b="0" i="0" u="none" strike="noStrike" kern="1200" baseline="0">
                <a:solidFill>
                  <a:schemeClr val="tx1"/>
                </a:solidFill>
                <a:latin typeface="+mn-lt"/>
                <a:ea typeface="+mn-ea"/>
                <a:cs typeface="+mn-cs"/>
              </a:defRPr>
            </a:pPr>
            <a:endParaRPr lang="en-US"/>
          </a:p>
        </c:txPr>
        <c:crossAx val="73615104"/>
        <c:crosses val="autoZero"/>
        <c:auto val="1"/>
        <c:lblAlgn val="ctr"/>
        <c:lblOffset val="100"/>
        <c:noMultiLvlLbl val="0"/>
      </c:catAx>
      <c:valAx>
        <c:axId val="736151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7423537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solidFill>
                <a:latin typeface="+mn-lt"/>
                <a:ea typeface="+mn-ea"/>
                <a:cs typeface="+mn-cs"/>
              </a:defRPr>
            </a:pPr>
            <a:r>
              <a:rPr lang="en-US" sz="1200" dirty="0">
                <a:solidFill>
                  <a:schemeClr val="tx1"/>
                </a:solidFill>
              </a:rPr>
              <a:t>Single</a:t>
            </a:r>
            <a:r>
              <a:rPr lang="en-US" sz="1200" baseline="0" dirty="0">
                <a:solidFill>
                  <a:schemeClr val="tx1"/>
                </a:solidFill>
              </a:rPr>
              <a:t> s</a:t>
            </a:r>
            <a:r>
              <a:rPr lang="en-US" sz="1200" dirty="0">
                <a:solidFill>
                  <a:schemeClr val="tx1"/>
                </a:solidFill>
              </a:rPr>
              <a:t>tandard</a:t>
            </a:r>
          </a:p>
        </c:rich>
      </c:tx>
      <c:layout>
        <c:manualLayout>
          <c:xMode val="edge"/>
          <c:yMode val="edge"/>
          <c:x val="0.34702567033065534"/>
          <c:y val="4.3014186261737343E-2"/>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9.5856318855411266E-2"/>
          <c:y val="0.1610552938909863"/>
          <c:w val="0.86066260552797913"/>
          <c:h val="0.61068761722120057"/>
        </c:manualLayout>
      </c:layout>
      <c:barChart>
        <c:barDir val="col"/>
        <c:grouping val="clustered"/>
        <c:varyColors val="0"/>
        <c:ser>
          <c:idx val="0"/>
          <c:order val="0"/>
          <c:tx>
            <c:strRef>
              <c:f>Sheet1!$B$1</c:f>
              <c:strCache>
                <c:ptCount val="1"/>
                <c:pt idx="0">
                  <c:v>Single standard2</c:v>
                </c:pt>
              </c:strCache>
            </c:strRef>
          </c:tx>
          <c:spPr>
            <a:solidFill>
              <a:srgbClr val="5C068C"/>
            </a:solidFill>
            <a:ln>
              <a:noFill/>
            </a:ln>
            <a:effectLst/>
          </c:spPr>
          <c:invertIfNegative val="0"/>
          <c:cat>
            <c:strRef>
              <c:f>Sheet1!$A$2:$A$6</c:f>
              <c:strCache>
                <c:ptCount val="5"/>
                <c:pt idx="0">
                  <c:v>GRI   </c:v>
                </c:pt>
                <c:pt idx="1">
                  <c:v>UN SDG   </c:v>
                </c:pt>
                <c:pt idx="2">
                  <c:v>SASB   </c:v>
                </c:pt>
                <c:pt idx="3">
                  <c:v>Other   </c:v>
                </c:pt>
                <c:pt idx="4">
                  <c:v>TCFD</c:v>
                </c:pt>
              </c:strCache>
            </c:strRef>
          </c:cat>
          <c:val>
            <c:numRef>
              <c:f>Sheet1!$B$2:$B$6</c:f>
              <c:numCache>
                <c:formatCode>General</c:formatCode>
                <c:ptCount val="5"/>
                <c:pt idx="0">
                  <c:v>22</c:v>
                </c:pt>
                <c:pt idx="1">
                  <c:v>4</c:v>
                </c:pt>
                <c:pt idx="2">
                  <c:v>1</c:v>
                </c:pt>
                <c:pt idx="3">
                  <c:v>9</c:v>
                </c:pt>
                <c:pt idx="4">
                  <c:v>2</c:v>
                </c:pt>
              </c:numCache>
            </c:numRef>
          </c:val>
          <c:extLst>
            <c:ext xmlns:c16="http://schemas.microsoft.com/office/drawing/2014/chart" uri="{C3380CC4-5D6E-409C-BE32-E72D297353CC}">
              <c16:uniqueId val="{00000000-28E3-6445-8A25-B7B12C9BC39D}"/>
            </c:ext>
          </c:extLst>
        </c:ser>
        <c:dLbls>
          <c:showLegendKey val="0"/>
          <c:showVal val="0"/>
          <c:showCatName val="0"/>
          <c:showSerName val="0"/>
          <c:showPercent val="0"/>
          <c:showBubbleSize val="0"/>
        </c:dLbls>
        <c:gapWidth val="60"/>
        <c:overlap val="-27"/>
        <c:axId val="74235376"/>
        <c:axId val="73615104"/>
      </c:barChart>
      <c:catAx>
        <c:axId val="74235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900" b="0" i="0" u="none" strike="noStrike" kern="1200" baseline="0">
                <a:solidFill>
                  <a:schemeClr val="tx1"/>
                </a:solidFill>
                <a:latin typeface="+mn-lt"/>
                <a:ea typeface="+mn-ea"/>
                <a:cs typeface="+mn-cs"/>
              </a:defRPr>
            </a:pPr>
            <a:endParaRPr lang="en-US"/>
          </a:p>
        </c:txPr>
        <c:crossAx val="73615104"/>
        <c:crosses val="autoZero"/>
        <c:auto val="1"/>
        <c:lblAlgn val="ctr"/>
        <c:lblOffset val="100"/>
        <c:noMultiLvlLbl val="0"/>
      </c:catAx>
      <c:valAx>
        <c:axId val="73615104"/>
        <c:scaling>
          <c:orientation val="minMax"/>
          <c:max val="8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423537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solidFill>
                <a:latin typeface="+mn-lt"/>
                <a:ea typeface="+mn-ea"/>
                <a:cs typeface="+mn-cs"/>
              </a:defRPr>
            </a:pPr>
            <a:r>
              <a:rPr lang="en-US" sz="1200" dirty="0">
                <a:solidFill>
                  <a:schemeClr val="tx1"/>
                </a:solidFill>
              </a:rPr>
              <a:t>Multiple standards</a:t>
            </a:r>
          </a:p>
        </c:rich>
      </c:tx>
      <c:layout>
        <c:manualLayout>
          <c:xMode val="edge"/>
          <c:yMode val="edge"/>
          <c:x val="0.29565855310418149"/>
          <c:y val="8.5722308319518773E-3"/>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Multiple standards</c:v>
                </c:pt>
              </c:strCache>
            </c:strRef>
          </c:tx>
          <c:spPr>
            <a:solidFill>
              <a:srgbClr val="008ED6"/>
            </a:solidFill>
            <a:ln>
              <a:noFill/>
            </a:ln>
            <a:effectLst/>
          </c:spPr>
          <c:invertIfNegative val="0"/>
          <c:cat>
            <c:strRef>
              <c:f>Sheet1!$A$2:$A$6</c:f>
              <c:strCache>
                <c:ptCount val="5"/>
                <c:pt idx="0">
                  <c:v>GRI/UN SDG</c:v>
                </c:pt>
                <c:pt idx="1">
                  <c:v>Other   </c:v>
                </c:pt>
                <c:pt idx="2">
                  <c:v>GRI/SASB/UN SDG   </c:v>
                </c:pt>
                <c:pt idx="3">
                  <c:v>GRI/SASB   </c:v>
                </c:pt>
                <c:pt idx="4">
                  <c:v>GRI/SASB/TCFD/UN SDG</c:v>
                </c:pt>
              </c:strCache>
            </c:strRef>
          </c:cat>
          <c:val>
            <c:numRef>
              <c:f>Sheet1!$B$2:$B$6</c:f>
              <c:numCache>
                <c:formatCode>General</c:formatCode>
                <c:ptCount val="5"/>
                <c:pt idx="0">
                  <c:v>29</c:v>
                </c:pt>
                <c:pt idx="1">
                  <c:v>11</c:v>
                </c:pt>
                <c:pt idx="2">
                  <c:v>5</c:v>
                </c:pt>
                <c:pt idx="3">
                  <c:v>4</c:v>
                </c:pt>
                <c:pt idx="4">
                  <c:v>3</c:v>
                </c:pt>
              </c:numCache>
            </c:numRef>
          </c:val>
          <c:extLst>
            <c:ext xmlns:c16="http://schemas.microsoft.com/office/drawing/2014/chart" uri="{C3380CC4-5D6E-409C-BE32-E72D297353CC}">
              <c16:uniqueId val="{00000000-28E3-6445-8A25-B7B12C9BC39D}"/>
            </c:ext>
          </c:extLst>
        </c:ser>
        <c:dLbls>
          <c:showLegendKey val="0"/>
          <c:showVal val="0"/>
          <c:showCatName val="0"/>
          <c:showSerName val="0"/>
          <c:showPercent val="0"/>
          <c:showBubbleSize val="0"/>
        </c:dLbls>
        <c:gapWidth val="60"/>
        <c:overlap val="-27"/>
        <c:axId val="74235376"/>
        <c:axId val="73615104"/>
      </c:barChart>
      <c:catAx>
        <c:axId val="74235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900" b="0" i="0" u="none" strike="noStrike" kern="1200" baseline="0">
                <a:solidFill>
                  <a:schemeClr val="tx1"/>
                </a:solidFill>
                <a:latin typeface="+mn-lt"/>
                <a:ea typeface="+mn-ea"/>
                <a:cs typeface="+mn-cs"/>
              </a:defRPr>
            </a:pPr>
            <a:endParaRPr lang="en-US"/>
          </a:p>
        </c:txPr>
        <c:crossAx val="73615104"/>
        <c:crosses val="autoZero"/>
        <c:auto val="1"/>
        <c:lblAlgn val="ctr"/>
        <c:lblOffset val="100"/>
        <c:noMultiLvlLbl val="0"/>
      </c:catAx>
      <c:valAx>
        <c:axId val="73615104"/>
        <c:scaling>
          <c:orientation val="minMax"/>
          <c:max val="8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423537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97EE8EFF-A217-417E-98EB-C34E0691ECB6}" type="datetimeFigureOut">
              <a:rPr lang="en-US" smtClean="0"/>
              <a:t>2/12/2020</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3438F261-7519-4AFB-AE4D-F1E86EA4B580}" type="slidenum">
              <a:rPr lang="en-US" smtClean="0"/>
              <a:t>‹#›</a:t>
            </a:fld>
            <a:endParaRPr lang="en-US"/>
          </a:p>
        </p:txBody>
      </p:sp>
    </p:spTree>
    <p:extLst>
      <p:ext uri="{BB962C8B-B14F-4D97-AF65-F5344CB8AC3E}">
        <p14:creationId xmlns:p14="http://schemas.microsoft.com/office/powerpoint/2010/main" val="21817343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BlackRock's green ETF adds record cash</a:t>
            </a:r>
          </a:p>
          <a:p>
            <a:r>
              <a:rPr lang="en-US" dirty="0"/>
              <a:t>After announcing its newfound focus on social investing and ESG, the BlackRock </a:t>
            </a:r>
            <a:r>
              <a:rPr lang="en-US" dirty="0" err="1"/>
              <a:t>iShares</a:t>
            </a:r>
            <a:r>
              <a:rPr lang="en-US" dirty="0"/>
              <a:t> ESG MSCI USA ETF (ESGU) recorded its biggest-ever inflow in January, totaling $1.15 billion, Bloomberg reports.</a:t>
            </a:r>
          </a:p>
        </p:txBody>
      </p:sp>
      <p:sp>
        <p:nvSpPr>
          <p:cNvPr id="4" name="Slide Number Placeholder 3"/>
          <p:cNvSpPr>
            <a:spLocks noGrp="1"/>
          </p:cNvSpPr>
          <p:nvPr>
            <p:ph type="sldNum" sz="quarter" idx="10"/>
          </p:nvPr>
        </p:nvSpPr>
        <p:spPr/>
        <p:txBody>
          <a:bodyPr/>
          <a:lstStyle/>
          <a:p>
            <a:fld id="{3438F261-7519-4AFB-AE4D-F1E86EA4B580}" type="slidenum">
              <a:rPr lang="en-US" smtClean="0"/>
              <a:t>1</a:t>
            </a:fld>
            <a:endParaRPr lang="en-US"/>
          </a:p>
        </p:txBody>
      </p:sp>
    </p:spTree>
    <p:extLst>
      <p:ext uri="{BB962C8B-B14F-4D97-AF65-F5344CB8AC3E}">
        <p14:creationId xmlns:p14="http://schemas.microsoft.com/office/powerpoint/2010/main" val="1133951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rgbClr val="222222"/>
                </a:solidFill>
                <a:latin typeface="Georgia" panose="02040502050405020303" pitchFamily="18" charset="0"/>
              </a:rPr>
              <a:t>SEC examiners are separate from the regulator’s enforcement division but can seek information from a broad group of firms to learn about new trends or concerns. Examiners can issue deficiency letters based on their findings that tell companies they are out of step with rules. While the letters don’t trigger fines, examiners can refer their findings to SEC enforcement attorneys for a formal investigation.</a:t>
            </a:r>
          </a:p>
          <a:p>
            <a:endParaRPr lang="en-US" dirty="0"/>
          </a:p>
        </p:txBody>
      </p:sp>
      <p:sp>
        <p:nvSpPr>
          <p:cNvPr id="4" name="Slide Number Placeholder 3"/>
          <p:cNvSpPr>
            <a:spLocks noGrp="1"/>
          </p:cNvSpPr>
          <p:nvPr>
            <p:ph type="sldNum" sz="quarter" idx="10"/>
          </p:nvPr>
        </p:nvSpPr>
        <p:spPr/>
        <p:txBody>
          <a:bodyPr/>
          <a:lstStyle/>
          <a:p>
            <a:fld id="{3438F261-7519-4AFB-AE4D-F1E86EA4B580}" type="slidenum">
              <a:rPr lang="en-US" smtClean="0"/>
              <a:t>2</a:t>
            </a:fld>
            <a:endParaRPr lang="en-US"/>
          </a:p>
        </p:txBody>
      </p:sp>
    </p:spTree>
    <p:extLst>
      <p:ext uri="{BB962C8B-B14F-4D97-AF65-F5344CB8AC3E}">
        <p14:creationId xmlns:p14="http://schemas.microsoft.com/office/powerpoint/2010/main" val="36973249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Today, a wide variety of stakeholders expect that companies communicate their corporate citizenship commitments and progress toward goals to address issues such as climate change and social inequality. This has resulted in a dramatic increase in corporate citizenship reporting. According to a recent KPMG report, 93% of the 250 largest global corporations now publish corporate citizenship reports, up from only 35% twenty years ago.* </a:t>
            </a:r>
            <a:r>
              <a:rPr lang="en-US" dirty="0"/>
              <a:t>A 2019 survey from Shearman</a:t>
            </a:r>
            <a:r>
              <a:rPr lang="en-US" baseline="0" dirty="0"/>
              <a:t> &amp; Sterling of the 100 largest U.S. public companies found that 38% of firms are using a single standard in their corporate citizenship reporting while 52% are using multiple standards. </a:t>
            </a:r>
          </a:p>
          <a:p>
            <a:endParaRPr lang="en-US" baseline="0" dirty="0"/>
          </a:p>
          <a:p>
            <a:r>
              <a:rPr lang="en-US" sz="1000" baseline="0" dirty="0"/>
              <a:t>*</a:t>
            </a:r>
            <a:r>
              <a:rPr lang="en-US" sz="1000" b="0" i="0" u="none" strike="noStrike" kern="1200" baseline="0" dirty="0">
                <a:solidFill>
                  <a:schemeClr val="tx1"/>
                </a:solidFill>
                <a:latin typeface="+mn-lt"/>
                <a:ea typeface="+mn-ea"/>
                <a:cs typeface="+mn-cs"/>
              </a:rPr>
              <a:t>Boonen, M. (2017). The KPMG Survey of Corporate Responsibility Reporting. Retrieved May 30, 2019, from https://home.kpmg/be/en/home/insights/2017/10/the-kpmg-survey-of-corporate-responsibility-reporting-2017.html. </a:t>
            </a:r>
            <a:endParaRPr lang="en-US" sz="1000" dirty="0"/>
          </a:p>
        </p:txBody>
      </p:sp>
      <p:sp>
        <p:nvSpPr>
          <p:cNvPr id="4" name="Slide Number Placeholder 3"/>
          <p:cNvSpPr>
            <a:spLocks noGrp="1"/>
          </p:cNvSpPr>
          <p:nvPr>
            <p:ph type="sldNum" sz="quarter" idx="10"/>
          </p:nvPr>
        </p:nvSpPr>
        <p:spPr/>
        <p:txBody>
          <a:bodyPr/>
          <a:lstStyle/>
          <a:p>
            <a:fld id="{91854ED9-3F74-41C7-924F-B47984676F62}" type="slidenum">
              <a:rPr lang="en-US" smtClean="0"/>
              <a:t>3</a:t>
            </a:fld>
            <a:endParaRPr lang="en-US" dirty="0"/>
          </a:p>
        </p:txBody>
      </p:sp>
    </p:spTree>
    <p:extLst>
      <p:ext uri="{BB962C8B-B14F-4D97-AF65-F5344CB8AC3E}">
        <p14:creationId xmlns:p14="http://schemas.microsoft.com/office/powerpoint/2010/main" val="42731703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38F261-7519-4AFB-AE4D-F1E86EA4B5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346525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9.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0.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3.xml"/><Relationship Id="rId1" Type="http://schemas.openxmlformats.org/officeDocument/2006/relationships/tags" Target="../tags/tag1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08194" indent="0" algn="ctr">
              <a:buNone/>
              <a:defRPr>
                <a:solidFill>
                  <a:schemeClr val="tx1">
                    <a:tint val="75000"/>
                  </a:schemeClr>
                </a:solidFill>
              </a:defRPr>
            </a:lvl2pPr>
            <a:lvl3pPr marL="816388" indent="0" algn="ctr">
              <a:buNone/>
              <a:defRPr>
                <a:solidFill>
                  <a:schemeClr val="tx1">
                    <a:tint val="75000"/>
                  </a:schemeClr>
                </a:solidFill>
              </a:defRPr>
            </a:lvl3pPr>
            <a:lvl4pPr marL="1224582" indent="0" algn="ctr">
              <a:buNone/>
              <a:defRPr>
                <a:solidFill>
                  <a:schemeClr val="tx1">
                    <a:tint val="75000"/>
                  </a:schemeClr>
                </a:solidFill>
              </a:defRPr>
            </a:lvl4pPr>
            <a:lvl5pPr marL="1632776" indent="0" algn="ctr">
              <a:buNone/>
              <a:defRPr>
                <a:solidFill>
                  <a:schemeClr val="tx1">
                    <a:tint val="75000"/>
                  </a:schemeClr>
                </a:solidFill>
              </a:defRPr>
            </a:lvl5pPr>
            <a:lvl6pPr marL="2040969" indent="0" algn="ctr">
              <a:buNone/>
              <a:defRPr>
                <a:solidFill>
                  <a:schemeClr val="tx1">
                    <a:tint val="75000"/>
                  </a:schemeClr>
                </a:solidFill>
              </a:defRPr>
            </a:lvl6pPr>
            <a:lvl7pPr marL="2449163" indent="0" algn="ctr">
              <a:buNone/>
              <a:defRPr>
                <a:solidFill>
                  <a:schemeClr val="tx1">
                    <a:tint val="75000"/>
                  </a:schemeClr>
                </a:solidFill>
              </a:defRPr>
            </a:lvl7pPr>
            <a:lvl8pPr marL="2857357" indent="0" algn="ctr">
              <a:buNone/>
              <a:defRPr>
                <a:solidFill>
                  <a:schemeClr val="tx1">
                    <a:tint val="75000"/>
                  </a:schemeClr>
                </a:solidFill>
              </a:defRPr>
            </a:lvl8pPr>
            <a:lvl9pPr marL="326555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0C06FEE-4344-4CB6-9604-28A1D8C79C44}" type="datetimeFigureOut">
              <a:rPr lang="en-US" smtClean="0">
                <a:solidFill>
                  <a:prstClr val="black">
                    <a:tint val="75000"/>
                  </a:prstClr>
                </a:solidFill>
              </a:rPr>
              <a:pPr/>
              <a:t>2/12/2020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B24FDE-066A-43D3-82D9-8E8166E632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5435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C06FEE-4344-4CB6-9604-28A1D8C79C44}" type="datetimeFigureOut">
              <a:rPr lang="en-US" smtClean="0">
                <a:solidFill>
                  <a:prstClr val="black">
                    <a:tint val="75000"/>
                  </a:prstClr>
                </a:solidFill>
              </a:rPr>
              <a:pPr/>
              <a:t>2/12/2020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B24FDE-066A-43D3-82D9-8E8166E632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81696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C06FEE-4344-4CB6-9604-28A1D8C79C44}" type="datetimeFigureOut">
              <a:rPr lang="en-US" smtClean="0">
                <a:solidFill>
                  <a:prstClr val="black">
                    <a:tint val="75000"/>
                  </a:prstClr>
                </a:solidFill>
              </a:rPr>
              <a:pPr/>
              <a:t>2/12/2020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B24FDE-066A-43D3-82D9-8E8166E632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13198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9047" y="273844"/>
            <a:ext cx="7885906" cy="994172"/>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18308086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t="11146" r="8034" b="6698"/>
          <a:stretch/>
        </p:blipFill>
        <p:spPr>
          <a:xfrm>
            <a:off x="0" y="-184418"/>
            <a:ext cx="9236208" cy="5501769"/>
          </a:xfrm>
          <a:prstGeom prst="rect">
            <a:avLst/>
          </a:prstGeom>
        </p:spPr>
      </p:pic>
      <p:sp>
        <p:nvSpPr>
          <p:cNvPr id="3" name="Slide Number Placeholder 2"/>
          <p:cNvSpPr>
            <a:spLocks noGrp="1"/>
          </p:cNvSpPr>
          <p:nvPr>
            <p:ph type="sldNum" sz="quarter" idx="10"/>
          </p:nvPr>
        </p:nvSpPr>
        <p:spPr>
          <a:xfrm>
            <a:off x="457200" y="4491212"/>
            <a:ext cx="2133600" cy="274638"/>
          </a:xfrm>
        </p:spPr>
        <p:txBody>
          <a:bodyPr/>
          <a:lstStyle/>
          <a:p>
            <a:pPr>
              <a:defRPr/>
            </a:pPr>
            <a:fld id="{184A19A9-C817-6249-A0A2-E6459FDCC5C5}" type="slidenum">
              <a:rPr lang="en-US" smtClean="0"/>
              <a:pPr>
                <a:defRPr/>
              </a:pPr>
              <a:t>‹#›</a:t>
            </a:fld>
            <a:endParaRPr lang="en-US" dirty="0"/>
          </a:p>
        </p:txBody>
      </p:sp>
      <p:sp>
        <p:nvSpPr>
          <p:cNvPr id="4" name="Trapezoid 3"/>
          <p:cNvSpPr/>
          <p:nvPr userDrawn="1"/>
        </p:nvSpPr>
        <p:spPr>
          <a:xfrm>
            <a:off x="-3368183" y="-146266"/>
            <a:ext cx="8304393" cy="5391473"/>
          </a:xfrm>
          <a:prstGeom prst="trapezoid">
            <a:avLst/>
          </a:prstGeom>
          <a:solidFill>
            <a:srgbClr val="8C2332">
              <a:alpha val="7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Connector 4"/>
          <p:cNvCxnSpPr/>
          <p:nvPr userDrawn="1"/>
        </p:nvCxnSpPr>
        <p:spPr>
          <a:xfrm flipV="1">
            <a:off x="761668" y="2774558"/>
            <a:ext cx="3179448" cy="1"/>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userDrawn="1"/>
        </p:nvCxnSpPr>
        <p:spPr>
          <a:xfrm flipV="1">
            <a:off x="235470" y="4900836"/>
            <a:ext cx="4231845" cy="1"/>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hasCustomPrompt="1"/>
          </p:nvPr>
        </p:nvSpPr>
        <p:spPr>
          <a:xfrm>
            <a:off x="352515" y="3463418"/>
            <a:ext cx="3965911" cy="739775"/>
          </a:xfrm>
        </p:spPr>
        <p:txBody>
          <a:bodyPr/>
          <a:lstStyle>
            <a:lvl1pPr>
              <a:defRPr sz="4800" b="1">
                <a:solidFill>
                  <a:schemeClr val="bg1"/>
                </a:solidFill>
                <a:latin typeface="Tw Cen MT" panose="020B0602020104020603" pitchFamily="34" charset="0"/>
              </a:defRPr>
            </a:lvl1pPr>
          </a:lstStyle>
          <a:p>
            <a:r>
              <a:rPr lang="en-US" dirty="0"/>
              <a:t>CLICK TO EDIT MASTER TITLE STYLE</a:t>
            </a:r>
          </a:p>
        </p:txBody>
      </p:sp>
    </p:spTree>
    <p:extLst>
      <p:ext uri="{BB962C8B-B14F-4D97-AF65-F5344CB8AC3E}">
        <p14:creationId xmlns:p14="http://schemas.microsoft.com/office/powerpoint/2010/main" val="18250853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t="6595" r="5788" b="13487"/>
          <a:stretch/>
        </p:blipFill>
        <p:spPr>
          <a:xfrm>
            <a:off x="-222837" y="-76840"/>
            <a:ext cx="9389889" cy="5309667"/>
          </a:xfrm>
          <a:prstGeom prst="rect">
            <a:avLst/>
          </a:prstGeom>
        </p:spPr>
      </p:pic>
      <p:sp>
        <p:nvSpPr>
          <p:cNvPr id="3" name="Slide Number Placeholder 2"/>
          <p:cNvSpPr>
            <a:spLocks noGrp="1"/>
          </p:cNvSpPr>
          <p:nvPr>
            <p:ph type="sldNum" sz="quarter" idx="10"/>
          </p:nvPr>
        </p:nvSpPr>
        <p:spPr>
          <a:xfrm>
            <a:off x="457200" y="4491212"/>
            <a:ext cx="2133600" cy="274638"/>
          </a:xfrm>
        </p:spPr>
        <p:txBody>
          <a:bodyPr/>
          <a:lstStyle/>
          <a:p>
            <a:pPr>
              <a:defRPr/>
            </a:pPr>
            <a:fld id="{184A19A9-C817-6249-A0A2-E6459FDCC5C5}" type="slidenum">
              <a:rPr lang="en-US" smtClean="0"/>
              <a:pPr>
                <a:defRPr/>
              </a:pPr>
              <a:t>‹#›</a:t>
            </a:fld>
            <a:endParaRPr lang="en-US" dirty="0"/>
          </a:p>
        </p:txBody>
      </p:sp>
      <p:sp>
        <p:nvSpPr>
          <p:cNvPr id="4" name="Trapezoid 3"/>
          <p:cNvSpPr/>
          <p:nvPr userDrawn="1"/>
        </p:nvSpPr>
        <p:spPr>
          <a:xfrm>
            <a:off x="-3368183" y="-146266"/>
            <a:ext cx="8304393" cy="5391473"/>
          </a:xfrm>
          <a:prstGeom prst="trapezoid">
            <a:avLst/>
          </a:prstGeom>
          <a:solidFill>
            <a:srgbClr val="8C2332">
              <a:alpha val="7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Connector 4"/>
          <p:cNvCxnSpPr/>
          <p:nvPr userDrawn="1"/>
        </p:nvCxnSpPr>
        <p:spPr>
          <a:xfrm flipV="1">
            <a:off x="761668" y="2774558"/>
            <a:ext cx="3179448" cy="1"/>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userDrawn="1"/>
        </p:nvCxnSpPr>
        <p:spPr>
          <a:xfrm flipV="1">
            <a:off x="235470" y="4900836"/>
            <a:ext cx="4231845" cy="1"/>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hasCustomPrompt="1"/>
          </p:nvPr>
        </p:nvSpPr>
        <p:spPr>
          <a:xfrm>
            <a:off x="352515" y="3463418"/>
            <a:ext cx="3965911" cy="739775"/>
          </a:xfrm>
        </p:spPr>
        <p:txBody>
          <a:bodyPr/>
          <a:lstStyle>
            <a:lvl1pPr>
              <a:defRPr sz="4800" b="1">
                <a:solidFill>
                  <a:schemeClr val="bg1"/>
                </a:solidFill>
                <a:latin typeface="Tw Cen MT" panose="020B0602020104020603" pitchFamily="34" charset="0"/>
              </a:defRPr>
            </a:lvl1pPr>
          </a:lstStyle>
          <a:p>
            <a:r>
              <a:rPr lang="en-US" dirty="0"/>
              <a:t>CLICK TO EDIT MASTER TITLE STYLE</a:t>
            </a:r>
          </a:p>
        </p:txBody>
      </p:sp>
    </p:spTree>
    <p:extLst>
      <p:ext uri="{BB962C8B-B14F-4D97-AF65-F5344CB8AC3E}">
        <p14:creationId xmlns:p14="http://schemas.microsoft.com/office/powerpoint/2010/main" val="11071527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b="13656"/>
          <a:stretch/>
        </p:blipFill>
        <p:spPr>
          <a:xfrm>
            <a:off x="0" y="0"/>
            <a:ext cx="9144000" cy="5263563"/>
          </a:xfrm>
          <a:prstGeom prst="rect">
            <a:avLst/>
          </a:prstGeom>
        </p:spPr>
      </p:pic>
      <p:sp>
        <p:nvSpPr>
          <p:cNvPr id="3" name="Slide Number Placeholder 2"/>
          <p:cNvSpPr>
            <a:spLocks noGrp="1"/>
          </p:cNvSpPr>
          <p:nvPr>
            <p:ph type="sldNum" sz="quarter" idx="10"/>
          </p:nvPr>
        </p:nvSpPr>
        <p:spPr>
          <a:xfrm>
            <a:off x="457200" y="4491212"/>
            <a:ext cx="2133600" cy="274638"/>
          </a:xfrm>
        </p:spPr>
        <p:txBody>
          <a:bodyPr/>
          <a:lstStyle/>
          <a:p>
            <a:pPr>
              <a:defRPr/>
            </a:pPr>
            <a:fld id="{184A19A9-C817-6249-A0A2-E6459FDCC5C5}" type="slidenum">
              <a:rPr lang="en-US" smtClean="0"/>
              <a:pPr>
                <a:defRPr/>
              </a:pPr>
              <a:t>‹#›</a:t>
            </a:fld>
            <a:endParaRPr lang="en-US" dirty="0"/>
          </a:p>
        </p:txBody>
      </p:sp>
      <p:sp>
        <p:nvSpPr>
          <p:cNvPr id="4" name="Trapezoid 3"/>
          <p:cNvSpPr/>
          <p:nvPr userDrawn="1"/>
        </p:nvSpPr>
        <p:spPr>
          <a:xfrm>
            <a:off x="-3368183" y="-146266"/>
            <a:ext cx="8304393" cy="5391473"/>
          </a:xfrm>
          <a:prstGeom prst="trapezoid">
            <a:avLst/>
          </a:prstGeom>
          <a:solidFill>
            <a:srgbClr val="E29326">
              <a:alpha val="77647"/>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Connector 4"/>
          <p:cNvCxnSpPr/>
          <p:nvPr userDrawn="1"/>
        </p:nvCxnSpPr>
        <p:spPr>
          <a:xfrm flipV="1">
            <a:off x="761668" y="2774558"/>
            <a:ext cx="3179448" cy="1"/>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userDrawn="1"/>
        </p:nvCxnSpPr>
        <p:spPr>
          <a:xfrm flipV="1">
            <a:off x="235470" y="4900836"/>
            <a:ext cx="4231845" cy="1"/>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hasCustomPrompt="1"/>
          </p:nvPr>
        </p:nvSpPr>
        <p:spPr>
          <a:xfrm>
            <a:off x="352515" y="3463418"/>
            <a:ext cx="3965911" cy="739775"/>
          </a:xfrm>
        </p:spPr>
        <p:txBody>
          <a:bodyPr/>
          <a:lstStyle>
            <a:lvl1pPr>
              <a:defRPr sz="4800" b="1">
                <a:solidFill>
                  <a:schemeClr val="bg1"/>
                </a:solidFill>
                <a:latin typeface="Tw Cen MT" panose="020B0602020104020603" pitchFamily="34" charset="0"/>
              </a:defRPr>
            </a:lvl1pPr>
          </a:lstStyle>
          <a:p>
            <a:r>
              <a:rPr lang="en-US" dirty="0"/>
              <a:t>CLICK TO EDIT MASTER TITLE STYLE</a:t>
            </a:r>
          </a:p>
        </p:txBody>
      </p:sp>
    </p:spTree>
    <p:extLst>
      <p:ext uri="{BB962C8B-B14F-4D97-AF65-F5344CB8AC3E}">
        <p14:creationId xmlns:p14="http://schemas.microsoft.com/office/powerpoint/2010/main" val="35848353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b="12723"/>
          <a:stretch/>
        </p:blipFill>
        <p:spPr>
          <a:xfrm>
            <a:off x="0" y="-22280"/>
            <a:ext cx="9144000" cy="5285843"/>
          </a:xfrm>
          <a:prstGeom prst="rect">
            <a:avLst/>
          </a:prstGeom>
        </p:spPr>
      </p:pic>
      <p:sp>
        <p:nvSpPr>
          <p:cNvPr id="3" name="Slide Number Placeholder 2"/>
          <p:cNvSpPr>
            <a:spLocks noGrp="1"/>
          </p:cNvSpPr>
          <p:nvPr>
            <p:ph type="sldNum" sz="quarter" idx="10"/>
          </p:nvPr>
        </p:nvSpPr>
        <p:spPr>
          <a:xfrm>
            <a:off x="457200" y="4491212"/>
            <a:ext cx="2133600" cy="274638"/>
          </a:xfrm>
        </p:spPr>
        <p:txBody>
          <a:bodyPr/>
          <a:lstStyle/>
          <a:p>
            <a:pPr>
              <a:defRPr/>
            </a:pPr>
            <a:fld id="{184A19A9-C817-6249-A0A2-E6459FDCC5C5}" type="slidenum">
              <a:rPr lang="en-US" smtClean="0"/>
              <a:pPr>
                <a:defRPr/>
              </a:pPr>
              <a:t>‹#›</a:t>
            </a:fld>
            <a:endParaRPr lang="en-US" dirty="0"/>
          </a:p>
        </p:txBody>
      </p:sp>
      <p:sp>
        <p:nvSpPr>
          <p:cNvPr id="4" name="Trapezoid 3"/>
          <p:cNvSpPr/>
          <p:nvPr userDrawn="1"/>
        </p:nvSpPr>
        <p:spPr>
          <a:xfrm>
            <a:off x="-3368183" y="-146266"/>
            <a:ext cx="8304393" cy="5391473"/>
          </a:xfrm>
          <a:prstGeom prst="trapezoid">
            <a:avLst/>
          </a:prstGeom>
          <a:solidFill>
            <a:srgbClr val="E29326">
              <a:alpha val="7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Connector 4"/>
          <p:cNvCxnSpPr/>
          <p:nvPr userDrawn="1"/>
        </p:nvCxnSpPr>
        <p:spPr>
          <a:xfrm flipV="1">
            <a:off x="761668" y="2774558"/>
            <a:ext cx="3179448" cy="1"/>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userDrawn="1"/>
        </p:nvCxnSpPr>
        <p:spPr>
          <a:xfrm flipV="1">
            <a:off x="235470" y="4900836"/>
            <a:ext cx="4231845" cy="1"/>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hasCustomPrompt="1"/>
          </p:nvPr>
        </p:nvSpPr>
        <p:spPr>
          <a:xfrm>
            <a:off x="352515" y="3463418"/>
            <a:ext cx="3965911" cy="739775"/>
          </a:xfrm>
        </p:spPr>
        <p:txBody>
          <a:bodyPr/>
          <a:lstStyle>
            <a:lvl1pPr>
              <a:defRPr sz="4800" b="1">
                <a:solidFill>
                  <a:schemeClr val="bg1"/>
                </a:solidFill>
                <a:latin typeface="Tw Cen MT" panose="020B0602020104020603" pitchFamily="34" charset="0"/>
              </a:defRPr>
            </a:lvl1pPr>
          </a:lstStyle>
          <a:p>
            <a:r>
              <a:rPr lang="en-US" dirty="0"/>
              <a:t>CLICK TO EDIT MASTER TITLE STYLE</a:t>
            </a:r>
          </a:p>
        </p:txBody>
      </p:sp>
    </p:spTree>
    <p:extLst>
      <p:ext uri="{BB962C8B-B14F-4D97-AF65-F5344CB8AC3E}">
        <p14:creationId xmlns:p14="http://schemas.microsoft.com/office/powerpoint/2010/main" val="23005583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b="13372"/>
          <a:stretch/>
        </p:blipFill>
        <p:spPr>
          <a:xfrm>
            <a:off x="1" y="0"/>
            <a:ext cx="9144000" cy="5286616"/>
          </a:xfrm>
          <a:prstGeom prst="rect">
            <a:avLst/>
          </a:prstGeom>
        </p:spPr>
      </p:pic>
      <p:sp>
        <p:nvSpPr>
          <p:cNvPr id="3" name="Slide Number Placeholder 2"/>
          <p:cNvSpPr>
            <a:spLocks noGrp="1"/>
          </p:cNvSpPr>
          <p:nvPr>
            <p:ph type="sldNum" sz="quarter" idx="10"/>
          </p:nvPr>
        </p:nvSpPr>
        <p:spPr>
          <a:xfrm>
            <a:off x="457200" y="4491212"/>
            <a:ext cx="2133600" cy="274638"/>
          </a:xfrm>
        </p:spPr>
        <p:txBody>
          <a:bodyPr/>
          <a:lstStyle/>
          <a:p>
            <a:pPr>
              <a:defRPr/>
            </a:pPr>
            <a:fld id="{184A19A9-C817-6249-A0A2-E6459FDCC5C5}" type="slidenum">
              <a:rPr lang="en-US" smtClean="0"/>
              <a:pPr>
                <a:defRPr/>
              </a:pPr>
              <a:t>‹#›</a:t>
            </a:fld>
            <a:endParaRPr lang="en-US" dirty="0"/>
          </a:p>
        </p:txBody>
      </p:sp>
      <p:sp>
        <p:nvSpPr>
          <p:cNvPr id="4" name="Trapezoid 3"/>
          <p:cNvSpPr/>
          <p:nvPr userDrawn="1"/>
        </p:nvSpPr>
        <p:spPr>
          <a:xfrm>
            <a:off x="-3368183" y="-146266"/>
            <a:ext cx="8304393" cy="5391473"/>
          </a:xfrm>
          <a:prstGeom prst="trapezoid">
            <a:avLst/>
          </a:prstGeom>
          <a:solidFill>
            <a:srgbClr val="E29326">
              <a:alpha val="7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Connector 4"/>
          <p:cNvCxnSpPr/>
          <p:nvPr userDrawn="1"/>
        </p:nvCxnSpPr>
        <p:spPr>
          <a:xfrm flipV="1">
            <a:off x="761668" y="2774558"/>
            <a:ext cx="3179448" cy="1"/>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userDrawn="1"/>
        </p:nvCxnSpPr>
        <p:spPr>
          <a:xfrm flipV="1">
            <a:off x="235470" y="4900836"/>
            <a:ext cx="4231845" cy="1"/>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hasCustomPrompt="1"/>
          </p:nvPr>
        </p:nvSpPr>
        <p:spPr>
          <a:xfrm>
            <a:off x="352515" y="3463418"/>
            <a:ext cx="3965911" cy="739775"/>
          </a:xfrm>
        </p:spPr>
        <p:txBody>
          <a:bodyPr/>
          <a:lstStyle>
            <a:lvl1pPr>
              <a:defRPr sz="4800" b="1">
                <a:solidFill>
                  <a:schemeClr val="bg1"/>
                </a:solidFill>
                <a:latin typeface="Tw Cen MT" panose="020B0602020104020603" pitchFamily="34" charset="0"/>
              </a:defRPr>
            </a:lvl1pPr>
          </a:lstStyle>
          <a:p>
            <a:r>
              <a:rPr lang="en-US" dirty="0"/>
              <a:t>CLICK TO EDIT MASTER TITLE STYLE</a:t>
            </a:r>
          </a:p>
        </p:txBody>
      </p:sp>
    </p:spTree>
    <p:extLst>
      <p:ext uri="{BB962C8B-B14F-4D97-AF65-F5344CB8AC3E}">
        <p14:creationId xmlns:p14="http://schemas.microsoft.com/office/powerpoint/2010/main" val="23635544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t="3524" b="6736"/>
          <a:stretch/>
        </p:blipFill>
        <p:spPr>
          <a:xfrm>
            <a:off x="0" y="-192101"/>
            <a:ext cx="9146891" cy="5478716"/>
          </a:xfrm>
          <a:prstGeom prst="rect">
            <a:avLst/>
          </a:prstGeom>
        </p:spPr>
      </p:pic>
      <p:sp>
        <p:nvSpPr>
          <p:cNvPr id="3" name="Slide Number Placeholder 2"/>
          <p:cNvSpPr>
            <a:spLocks noGrp="1"/>
          </p:cNvSpPr>
          <p:nvPr>
            <p:ph type="sldNum" sz="quarter" idx="10"/>
          </p:nvPr>
        </p:nvSpPr>
        <p:spPr>
          <a:xfrm>
            <a:off x="457200" y="4491212"/>
            <a:ext cx="2133600" cy="274638"/>
          </a:xfrm>
        </p:spPr>
        <p:txBody>
          <a:bodyPr/>
          <a:lstStyle/>
          <a:p>
            <a:pPr>
              <a:defRPr/>
            </a:pPr>
            <a:fld id="{184A19A9-C817-6249-A0A2-E6459FDCC5C5}" type="slidenum">
              <a:rPr lang="en-US" smtClean="0"/>
              <a:pPr>
                <a:defRPr/>
              </a:pPr>
              <a:t>‹#›</a:t>
            </a:fld>
            <a:endParaRPr lang="en-US" dirty="0"/>
          </a:p>
        </p:txBody>
      </p:sp>
      <p:sp>
        <p:nvSpPr>
          <p:cNvPr id="4" name="Trapezoid 3"/>
          <p:cNvSpPr/>
          <p:nvPr userDrawn="1"/>
        </p:nvSpPr>
        <p:spPr>
          <a:xfrm>
            <a:off x="-3368183" y="-146266"/>
            <a:ext cx="8304393" cy="5391473"/>
          </a:xfrm>
          <a:prstGeom prst="trapezoid">
            <a:avLst/>
          </a:prstGeom>
          <a:solidFill>
            <a:srgbClr val="5E7C8A">
              <a:alpha val="7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Connector 4"/>
          <p:cNvCxnSpPr/>
          <p:nvPr userDrawn="1"/>
        </p:nvCxnSpPr>
        <p:spPr>
          <a:xfrm flipV="1">
            <a:off x="761668" y="2774558"/>
            <a:ext cx="3179448" cy="1"/>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userDrawn="1"/>
        </p:nvCxnSpPr>
        <p:spPr>
          <a:xfrm flipV="1">
            <a:off x="235470" y="4900836"/>
            <a:ext cx="4231845" cy="1"/>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hasCustomPrompt="1"/>
          </p:nvPr>
        </p:nvSpPr>
        <p:spPr>
          <a:xfrm>
            <a:off x="352515" y="3463418"/>
            <a:ext cx="3965911" cy="739775"/>
          </a:xfrm>
        </p:spPr>
        <p:txBody>
          <a:bodyPr/>
          <a:lstStyle>
            <a:lvl1pPr>
              <a:defRPr sz="4800" b="1">
                <a:solidFill>
                  <a:schemeClr val="bg1"/>
                </a:solidFill>
                <a:latin typeface="Tw Cen MT" panose="020B0602020104020603" pitchFamily="34" charset="0"/>
              </a:defRPr>
            </a:lvl1pPr>
          </a:lstStyle>
          <a:p>
            <a:r>
              <a:rPr lang="en-US" dirty="0"/>
              <a:t>CLICK TO EDIT MASTER TITLE STYLE</a:t>
            </a:r>
          </a:p>
        </p:txBody>
      </p:sp>
    </p:spTree>
    <p:extLst>
      <p:ext uri="{BB962C8B-B14F-4D97-AF65-F5344CB8AC3E}">
        <p14:creationId xmlns:p14="http://schemas.microsoft.com/office/powerpoint/2010/main" val="1499121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t="8369" b="4409"/>
          <a:stretch/>
        </p:blipFill>
        <p:spPr>
          <a:xfrm>
            <a:off x="53788" y="-22280"/>
            <a:ext cx="9090212" cy="5285844"/>
          </a:xfrm>
          <a:prstGeom prst="rect">
            <a:avLst/>
          </a:prstGeom>
        </p:spPr>
      </p:pic>
      <p:sp>
        <p:nvSpPr>
          <p:cNvPr id="3" name="Slide Number Placeholder 2"/>
          <p:cNvSpPr>
            <a:spLocks noGrp="1"/>
          </p:cNvSpPr>
          <p:nvPr>
            <p:ph type="sldNum" sz="quarter" idx="10"/>
          </p:nvPr>
        </p:nvSpPr>
        <p:spPr>
          <a:xfrm>
            <a:off x="457200" y="4491212"/>
            <a:ext cx="2133600" cy="274638"/>
          </a:xfrm>
        </p:spPr>
        <p:txBody>
          <a:bodyPr/>
          <a:lstStyle/>
          <a:p>
            <a:pPr>
              <a:defRPr/>
            </a:pPr>
            <a:fld id="{184A19A9-C817-6249-A0A2-E6459FDCC5C5}" type="slidenum">
              <a:rPr lang="en-US" smtClean="0"/>
              <a:pPr>
                <a:defRPr/>
              </a:pPr>
              <a:t>‹#›</a:t>
            </a:fld>
            <a:endParaRPr lang="en-US" dirty="0"/>
          </a:p>
        </p:txBody>
      </p:sp>
      <p:sp>
        <p:nvSpPr>
          <p:cNvPr id="4" name="Trapezoid 3"/>
          <p:cNvSpPr/>
          <p:nvPr userDrawn="1"/>
        </p:nvSpPr>
        <p:spPr>
          <a:xfrm>
            <a:off x="-3368183" y="-146266"/>
            <a:ext cx="8304393" cy="5391473"/>
          </a:xfrm>
          <a:prstGeom prst="trapezoid">
            <a:avLst/>
          </a:prstGeom>
          <a:solidFill>
            <a:srgbClr val="5E7C8A">
              <a:alpha val="7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Connector 4"/>
          <p:cNvCxnSpPr/>
          <p:nvPr userDrawn="1"/>
        </p:nvCxnSpPr>
        <p:spPr>
          <a:xfrm flipV="1">
            <a:off x="761668" y="2774558"/>
            <a:ext cx="3179448" cy="1"/>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userDrawn="1"/>
        </p:nvCxnSpPr>
        <p:spPr>
          <a:xfrm flipV="1">
            <a:off x="235470" y="4900836"/>
            <a:ext cx="4231845" cy="1"/>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hasCustomPrompt="1"/>
          </p:nvPr>
        </p:nvSpPr>
        <p:spPr>
          <a:xfrm>
            <a:off x="352515" y="3463418"/>
            <a:ext cx="3965911" cy="739775"/>
          </a:xfrm>
        </p:spPr>
        <p:txBody>
          <a:bodyPr/>
          <a:lstStyle>
            <a:lvl1pPr>
              <a:defRPr sz="4800" b="1">
                <a:solidFill>
                  <a:schemeClr val="bg1"/>
                </a:solidFill>
                <a:latin typeface="Tw Cen MT" panose="020B0602020104020603" pitchFamily="34" charset="0"/>
              </a:defRPr>
            </a:lvl1pPr>
          </a:lstStyle>
          <a:p>
            <a:r>
              <a:rPr lang="en-US" dirty="0"/>
              <a:t>CLICK TO EDIT MASTER TITLE STYLE</a:t>
            </a:r>
          </a:p>
        </p:txBody>
      </p:sp>
    </p:spTree>
    <p:extLst>
      <p:ext uri="{BB962C8B-B14F-4D97-AF65-F5344CB8AC3E}">
        <p14:creationId xmlns:p14="http://schemas.microsoft.com/office/powerpoint/2010/main" val="24846559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C06FEE-4344-4CB6-9604-28A1D8C79C44}" type="datetimeFigureOut">
              <a:rPr lang="en-US" smtClean="0">
                <a:solidFill>
                  <a:prstClr val="black">
                    <a:tint val="75000"/>
                  </a:prstClr>
                </a:solidFill>
              </a:rPr>
              <a:pPr/>
              <a:t>2/12/2020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B24FDE-066A-43D3-82D9-8E8166E632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42275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3" cstate="print">
            <a:extLst>
              <a:ext uri="{28A0092B-C50C-407E-A947-70E740481C1C}">
                <a14:useLocalDpi xmlns:a14="http://schemas.microsoft.com/office/drawing/2010/main" val="0"/>
              </a:ext>
            </a:extLst>
          </a:blip>
          <a:srcRect l="52520" t="-8295"/>
          <a:stretch/>
        </p:blipFill>
        <p:spPr>
          <a:xfrm>
            <a:off x="7779507" y="4481981"/>
            <a:ext cx="1364493" cy="574201"/>
          </a:xfrm>
          <a:prstGeom prst="rect">
            <a:avLst/>
          </a:prstGeom>
        </p:spPr>
      </p:pic>
      <p:sp>
        <p:nvSpPr>
          <p:cNvPr id="4" name="Slide Number Placeholder 5"/>
          <p:cNvSpPr>
            <a:spLocks noGrp="1"/>
          </p:cNvSpPr>
          <p:nvPr>
            <p:ph type="sldNum" sz="quarter" idx="10"/>
          </p:nvPr>
        </p:nvSpPr>
        <p:spPr>
          <a:xfrm>
            <a:off x="76200" y="4781550"/>
            <a:ext cx="2057400" cy="274637"/>
          </a:xfrm>
        </p:spPr>
        <p:txBody>
          <a:bodyPr/>
          <a:lstStyle>
            <a:lvl1pPr algn="l">
              <a:defRPr/>
            </a:lvl1pPr>
          </a:lstStyle>
          <a:p>
            <a:pPr>
              <a:defRPr/>
            </a:pPr>
            <a:fld id="{B52D134A-CDD4-0644-94EE-F7236374EB54}" type="slidenum">
              <a:rPr lang="en-US" smtClean="0"/>
              <a:pPr>
                <a:defRPr/>
              </a:pPr>
              <a:t>‹#›</a:t>
            </a:fld>
            <a:endParaRPr lang="en-US" dirty="0"/>
          </a:p>
        </p:txBody>
      </p:sp>
    </p:spTree>
    <p:custDataLst>
      <p:tags r:id="rId1"/>
    </p:custDataLst>
    <p:extLst>
      <p:ext uri="{BB962C8B-B14F-4D97-AF65-F5344CB8AC3E}">
        <p14:creationId xmlns:p14="http://schemas.microsoft.com/office/powerpoint/2010/main" val="3228327957"/>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Slide Number Placeholder 5"/>
          <p:cNvSpPr>
            <a:spLocks noGrp="1"/>
          </p:cNvSpPr>
          <p:nvPr>
            <p:ph type="sldNum" sz="quarter" idx="10"/>
          </p:nvPr>
        </p:nvSpPr>
        <p:spPr>
          <a:xfrm>
            <a:off x="76200" y="4781550"/>
            <a:ext cx="2057400" cy="274637"/>
          </a:xfrm>
        </p:spPr>
        <p:txBody>
          <a:bodyPr/>
          <a:lstStyle>
            <a:lvl1pPr algn="l">
              <a:defRPr/>
            </a:lvl1pPr>
          </a:lstStyle>
          <a:p>
            <a:pPr>
              <a:defRPr/>
            </a:pPr>
            <a:fld id="{B52D134A-CDD4-0644-94EE-F7236374EB54}" type="slidenum">
              <a:rPr lang="en-US" smtClean="0"/>
              <a:pPr>
                <a:defRPr/>
              </a:pPr>
              <a:t>‹#›</a:t>
            </a:fld>
            <a:endParaRPr lang="en-US" dirty="0"/>
          </a:p>
        </p:txBody>
      </p:sp>
    </p:spTree>
    <p:custDataLst>
      <p:tags r:id="rId1"/>
    </p:custDataLst>
    <p:extLst>
      <p:ext uri="{BB962C8B-B14F-4D97-AF65-F5344CB8AC3E}">
        <p14:creationId xmlns:p14="http://schemas.microsoft.com/office/powerpoint/2010/main" val="11455305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08194" indent="0" algn="ctr">
              <a:buNone/>
              <a:defRPr>
                <a:solidFill>
                  <a:schemeClr val="tx1">
                    <a:tint val="75000"/>
                  </a:schemeClr>
                </a:solidFill>
              </a:defRPr>
            </a:lvl2pPr>
            <a:lvl3pPr marL="816388" indent="0" algn="ctr">
              <a:buNone/>
              <a:defRPr>
                <a:solidFill>
                  <a:schemeClr val="tx1">
                    <a:tint val="75000"/>
                  </a:schemeClr>
                </a:solidFill>
              </a:defRPr>
            </a:lvl3pPr>
            <a:lvl4pPr marL="1224582" indent="0" algn="ctr">
              <a:buNone/>
              <a:defRPr>
                <a:solidFill>
                  <a:schemeClr val="tx1">
                    <a:tint val="75000"/>
                  </a:schemeClr>
                </a:solidFill>
              </a:defRPr>
            </a:lvl4pPr>
            <a:lvl5pPr marL="1632776" indent="0" algn="ctr">
              <a:buNone/>
              <a:defRPr>
                <a:solidFill>
                  <a:schemeClr val="tx1">
                    <a:tint val="75000"/>
                  </a:schemeClr>
                </a:solidFill>
              </a:defRPr>
            </a:lvl5pPr>
            <a:lvl6pPr marL="2040969" indent="0" algn="ctr">
              <a:buNone/>
              <a:defRPr>
                <a:solidFill>
                  <a:schemeClr val="tx1">
                    <a:tint val="75000"/>
                  </a:schemeClr>
                </a:solidFill>
              </a:defRPr>
            </a:lvl6pPr>
            <a:lvl7pPr marL="2449163" indent="0" algn="ctr">
              <a:buNone/>
              <a:defRPr>
                <a:solidFill>
                  <a:schemeClr val="tx1">
                    <a:tint val="75000"/>
                  </a:schemeClr>
                </a:solidFill>
              </a:defRPr>
            </a:lvl7pPr>
            <a:lvl8pPr marL="2857357" indent="0" algn="ctr">
              <a:buNone/>
              <a:defRPr>
                <a:solidFill>
                  <a:schemeClr val="tx1">
                    <a:tint val="75000"/>
                  </a:schemeClr>
                </a:solidFill>
              </a:defRPr>
            </a:lvl8pPr>
            <a:lvl9pPr marL="326555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C1A2C4B9-379F-46E7-9744-D4BBECD59361}" type="datetime1">
              <a:rPr lang="en-US" smtClean="0">
                <a:solidFill>
                  <a:prstClr val="black">
                    <a:tint val="75000"/>
                  </a:prstClr>
                </a:solidFill>
              </a:rPr>
              <a:t>2/12/2020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B24FDE-066A-43D3-82D9-8E8166E63278}" type="slidenum">
              <a:rPr lang="en-US" smtClean="0">
                <a:solidFill>
                  <a:prstClr val="black">
                    <a:tint val="75000"/>
                  </a:prstClr>
                </a:solidFill>
              </a:rPr>
              <a:pPr/>
              <a:t>‹#›</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14547600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E38455E6-1602-4856-8796-B32E7E982CCB}" type="datetime1">
              <a:rPr lang="en-US" smtClean="0">
                <a:solidFill>
                  <a:prstClr val="black">
                    <a:tint val="75000"/>
                  </a:prstClr>
                </a:solidFill>
              </a:rPr>
              <a:t>2/12/2020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B24FDE-066A-43D3-82D9-8E8166E63278}" type="slidenum">
              <a:rPr lang="en-US" smtClean="0">
                <a:solidFill>
                  <a:prstClr val="black">
                    <a:tint val="75000"/>
                  </a:prstClr>
                </a:solidFill>
              </a:rPr>
              <a:pPr/>
              <a:t>‹#›</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34877053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57200" y="1200150"/>
            <a:ext cx="4038600" cy="3394473"/>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0"/>
            <a:ext cx="4038600" cy="3394473"/>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6DF8DCED-9554-4A1E-8DA7-FEE046522DAD}" type="datetime1">
              <a:rPr lang="en-US" smtClean="0">
                <a:solidFill>
                  <a:prstClr val="black">
                    <a:tint val="75000"/>
                  </a:prstClr>
                </a:solidFill>
              </a:rPr>
              <a:t>2/12/2020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B24FDE-066A-43D3-82D9-8E8166E63278}" type="slidenum">
              <a:rPr lang="en-US" smtClean="0">
                <a:solidFill>
                  <a:prstClr val="black">
                    <a:tint val="75000"/>
                  </a:prstClr>
                </a:solidFill>
              </a:rPr>
              <a:pPr/>
              <a:t>‹#›</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33238591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lvl1pPr>
              <a:defRPr/>
            </a:lvl1pPr>
          </a:lstStyle>
          <a:p>
            <a:fld id="{F363A5EA-BFEC-4ECE-92FD-465B8397F781}" type="datetime1">
              <a:rPr lang="en-US" smtClean="0">
                <a:solidFill>
                  <a:prstClr val="black"/>
                </a:solidFill>
              </a:rPr>
              <a:t>2/12/2020</a:t>
            </a:fld>
            <a:endParaRPr lang="en-US" dirty="0">
              <a:solidFill>
                <a:prstClr val="black"/>
              </a:solidFill>
            </a:endParaRPr>
          </a:p>
        </p:txBody>
      </p:sp>
      <p:sp>
        <p:nvSpPr>
          <p:cNvPr id="4" name="Footer Placeholder 3"/>
          <p:cNvSpPr>
            <a:spLocks noGrp="1"/>
          </p:cNvSpPr>
          <p:nvPr>
            <p:ph type="ftr" sz="quarter" idx="11"/>
          </p:nvPr>
        </p:nvSpPr>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9FE7FD43-A242-495E-B05D-F93A5ED748E2}" type="slidenum">
              <a:rPr lang="en-US" smtClean="0">
                <a:solidFill>
                  <a:prstClr val="black"/>
                </a:solidFill>
              </a:rPr>
              <a:pPr/>
              <a:t>‹#›</a:t>
            </a:fld>
            <a:endParaRPr lang="en-US">
              <a:solidFill>
                <a:prstClr val="black"/>
              </a:solidFill>
            </a:endParaRPr>
          </a:p>
        </p:txBody>
      </p:sp>
    </p:spTree>
    <p:custDataLst>
      <p:tags r:id="rId1"/>
    </p:custDataLst>
    <p:extLst>
      <p:ext uri="{BB962C8B-B14F-4D97-AF65-F5344CB8AC3E}">
        <p14:creationId xmlns:p14="http://schemas.microsoft.com/office/powerpoint/2010/main" val="41346183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EC8485E9-BBB7-48A5-804A-EB6C418E4310}" type="datetime1">
              <a:rPr lang="en-US" smtClean="0">
                <a:solidFill>
                  <a:prstClr val="black">
                    <a:tint val="75000"/>
                  </a:prstClr>
                </a:solidFill>
              </a:rPr>
              <a:t>2/12/2020</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DB24FDE-066A-43D3-82D9-8E8166E63278}" type="slidenum">
              <a:rPr lang="en-US" smtClean="0">
                <a:solidFill>
                  <a:prstClr val="black">
                    <a:tint val="75000"/>
                  </a:prstClr>
                </a:solidFill>
              </a:rPr>
              <a:pPr/>
              <a:t>‹#›</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21952784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Only Gray">
    <p:spTree>
      <p:nvGrpSpPr>
        <p:cNvPr id="1" name=""/>
        <p:cNvGrpSpPr/>
        <p:nvPr/>
      </p:nvGrpSpPr>
      <p:grpSpPr>
        <a:xfrm>
          <a:off x="0" y="0"/>
          <a:ext cx="0" cy="0"/>
          <a:chOff x="0" y="0"/>
          <a:chExt cx="0" cy="0"/>
        </a:xfrm>
      </p:grpSpPr>
      <p:sp>
        <p:nvSpPr>
          <p:cNvPr id="3" name="Rectangle 2"/>
          <p:cNvSpPr/>
          <p:nvPr userDrawn="1"/>
        </p:nvSpPr>
        <p:spPr>
          <a:xfrm>
            <a:off x="27700" y="743293"/>
            <a:ext cx="9094081" cy="4384466"/>
          </a:xfrm>
          <a:prstGeom prst="rect">
            <a:avLst/>
          </a:prstGeom>
          <a:solidFill>
            <a:schemeClr val="tx2"/>
          </a:solidFill>
          <a:ln w="571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lIns="57150" tIns="28575" rIns="57150" bIns="28575" rtlCol="0" anchor="ctr"/>
          <a:lstStyle/>
          <a:p>
            <a:pPr algn="ctr" defTabSz="816306"/>
            <a:endParaRPr lang="en-US">
              <a:solidFill>
                <a:prstClr val="white"/>
              </a:solidFill>
            </a:endParaRPr>
          </a:p>
        </p:txBody>
      </p:sp>
      <p:sp>
        <p:nvSpPr>
          <p:cNvPr id="2" name="Title 1"/>
          <p:cNvSpPr>
            <a:spLocks noGrp="1"/>
          </p:cNvSpPr>
          <p:nvPr>
            <p:ph type="title" hasCustomPrompt="1"/>
          </p:nvPr>
        </p:nvSpPr>
        <p:spPr/>
        <p:txBody>
          <a:bodyPr>
            <a:noAutofit/>
          </a:bodyPr>
          <a:lstStyle>
            <a:lvl1pPr>
              <a:defRPr sz="3200"/>
            </a:lvl1pPr>
          </a:lstStyle>
          <a:p>
            <a:r>
              <a:rPr lang="en-US" dirty="0"/>
              <a:t>Click to Edit Master Title Style</a:t>
            </a:r>
          </a:p>
        </p:txBody>
      </p:sp>
      <p:pic>
        <p:nvPicPr>
          <p:cNvPr id="7" name="Picture 6" descr="BCCCC_logo_2line_BC_left_CMYK_Black-White_text.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19478" y="4519441"/>
            <a:ext cx="2455505" cy="617546"/>
          </a:xfrm>
          <a:prstGeom prst="rect">
            <a:avLst/>
          </a:prstGeom>
        </p:spPr>
      </p:pic>
      <p:sp>
        <p:nvSpPr>
          <p:cNvPr id="12" name="Text Placeholder 11"/>
          <p:cNvSpPr>
            <a:spLocks noGrp="1"/>
          </p:cNvSpPr>
          <p:nvPr>
            <p:ph type="body" sz="quarter" idx="10"/>
          </p:nvPr>
        </p:nvSpPr>
        <p:spPr>
          <a:xfrm>
            <a:off x="3390903" y="2854325"/>
            <a:ext cx="5662613" cy="838200"/>
          </a:xfrm>
        </p:spPr>
        <p:txBody>
          <a:bodyPr>
            <a:normAutofit/>
          </a:bodyPr>
          <a:lstStyle>
            <a:lvl1pPr marL="0" indent="0">
              <a:buNone/>
              <a:defRPr sz="3200">
                <a:solidFill>
                  <a:schemeClr val="bg1"/>
                </a:solidFill>
              </a:defRPr>
            </a:lvl1pPr>
          </a:lstStyle>
          <a:p>
            <a:pPr lvl="0"/>
            <a:r>
              <a:rPr lang="en-US" dirty="0"/>
              <a:t>Click to edit Master text styles</a:t>
            </a:r>
          </a:p>
        </p:txBody>
      </p:sp>
    </p:spTree>
    <p:custDataLst>
      <p:tags r:id="rId1"/>
    </p:custDataLst>
    <p:extLst>
      <p:ext uri="{BB962C8B-B14F-4D97-AF65-F5344CB8AC3E}">
        <p14:creationId xmlns:p14="http://schemas.microsoft.com/office/powerpoint/2010/main" val="20764504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544551" y="4080511"/>
            <a:ext cx="5358384" cy="212598"/>
          </a:xfrm>
          <a:prstGeom prst="rect">
            <a:avLst/>
          </a:prstGeom>
          <a:solidFill>
            <a:srgbClr val="78BE2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dirty="0"/>
          </a:p>
        </p:txBody>
      </p:sp>
      <p:sp>
        <p:nvSpPr>
          <p:cNvPr id="2" name="Title 1"/>
          <p:cNvSpPr>
            <a:spLocks noGrp="1"/>
          </p:cNvSpPr>
          <p:nvPr>
            <p:ph type="ctrTitle"/>
          </p:nvPr>
        </p:nvSpPr>
        <p:spPr>
          <a:xfrm>
            <a:off x="381000" y="114301"/>
            <a:ext cx="6705600" cy="1182029"/>
          </a:xfrm>
        </p:spPr>
        <p:txBody>
          <a:bodyPr/>
          <a:lstStyle/>
          <a:p>
            <a:r>
              <a:rPr lang="en-US"/>
              <a:t>Click to edit Master title style</a:t>
            </a:r>
            <a:endParaRPr/>
          </a:p>
        </p:txBody>
      </p:sp>
      <p:sp>
        <p:nvSpPr>
          <p:cNvPr id="3" name="Subtitle 2"/>
          <p:cNvSpPr>
            <a:spLocks noGrp="1"/>
          </p:cNvSpPr>
          <p:nvPr>
            <p:ph type="subTitle" idx="1" hasCustomPrompt="1"/>
          </p:nvPr>
        </p:nvSpPr>
        <p:spPr>
          <a:xfrm>
            <a:off x="381000" y="1338147"/>
            <a:ext cx="6705600" cy="1117854"/>
          </a:xfrm>
        </p:spPr>
        <p:txBody>
          <a:bodyPr/>
          <a:lstStyle>
            <a:lvl1pPr marL="0" indent="0" algn="l">
              <a:spcBef>
                <a:spcPts val="0"/>
              </a:spcBef>
              <a:buNone/>
              <a:defRPr>
                <a:solidFill>
                  <a:schemeClr val="tx2"/>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t>Presenter’s name, </a:t>
            </a:r>
            <a:r>
              <a:rPr/>
              <a:t/>
            </a:r>
            <a:br>
              <a:rPr/>
            </a:br>
            <a:r>
              <a:t>Presenter’s title, </a:t>
            </a:r>
            <a:r>
              <a:rPr/>
              <a:t/>
            </a:r>
            <a:br>
              <a:rPr/>
            </a:br>
            <a:r>
              <a:t>dd Month yyyy</a:t>
            </a:r>
          </a:p>
        </p:txBody>
      </p:sp>
      <p:sp>
        <p:nvSpPr>
          <p:cNvPr id="8" name="Rectangle 7"/>
          <p:cNvSpPr/>
          <p:nvPr/>
        </p:nvSpPr>
        <p:spPr>
          <a:xfrm>
            <a:off x="0" y="3446826"/>
            <a:ext cx="9144000" cy="212598"/>
          </a:xfrm>
          <a:prstGeom prst="rect">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dirty="0"/>
          </a:p>
        </p:txBody>
      </p:sp>
      <p:sp>
        <p:nvSpPr>
          <p:cNvPr id="9" name="Rectangle 8"/>
          <p:cNvSpPr/>
          <p:nvPr/>
        </p:nvSpPr>
        <p:spPr>
          <a:xfrm>
            <a:off x="1981200" y="3659424"/>
            <a:ext cx="5358384" cy="212598"/>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dirty="0"/>
          </a:p>
        </p:txBody>
      </p:sp>
      <p:sp>
        <p:nvSpPr>
          <p:cNvPr id="10" name="Rectangle 9"/>
          <p:cNvSpPr/>
          <p:nvPr/>
        </p:nvSpPr>
        <p:spPr>
          <a:xfrm>
            <a:off x="0" y="3872022"/>
            <a:ext cx="9144000" cy="212598"/>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dirty="0"/>
          </a:p>
        </p:txBody>
      </p:sp>
      <p:sp>
        <p:nvSpPr>
          <p:cNvPr id="12" name="Rectangle 11"/>
          <p:cNvSpPr/>
          <p:nvPr/>
        </p:nvSpPr>
        <p:spPr>
          <a:xfrm>
            <a:off x="0" y="4293109"/>
            <a:ext cx="9144000" cy="212598"/>
          </a:xfrm>
          <a:prstGeom prst="rect">
            <a:avLst/>
          </a:prstGeom>
          <a:solidFill>
            <a:schemeClr val="accent4"/>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dirty="0"/>
          </a:p>
        </p:txBody>
      </p:sp>
      <p:sp>
        <p:nvSpPr>
          <p:cNvPr id="13" name="Rectangle 12"/>
          <p:cNvSpPr/>
          <p:nvPr/>
        </p:nvSpPr>
        <p:spPr>
          <a:xfrm>
            <a:off x="4210666" y="4505707"/>
            <a:ext cx="4933334" cy="212598"/>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dirty="0"/>
          </a:p>
        </p:txBody>
      </p:sp>
      <p:sp>
        <p:nvSpPr>
          <p:cNvPr id="14" name="Rectangle 13"/>
          <p:cNvSpPr/>
          <p:nvPr/>
        </p:nvSpPr>
        <p:spPr>
          <a:xfrm>
            <a:off x="0" y="4718305"/>
            <a:ext cx="9144000" cy="212598"/>
          </a:xfrm>
          <a:prstGeom prst="rect">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dirty="0"/>
          </a:p>
        </p:txBody>
      </p:sp>
      <p:sp>
        <p:nvSpPr>
          <p:cNvPr id="16" name="Rectangle 15"/>
          <p:cNvSpPr/>
          <p:nvPr/>
        </p:nvSpPr>
        <p:spPr>
          <a:xfrm>
            <a:off x="3048000" y="4930902"/>
            <a:ext cx="5358384" cy="212598"/>
          </a:xfrm>
          <a:prstGeom prst="rect">
            <a:avLst/>
          </a:prstGeom>
          <a:solidFill>
            <a:srgbClr val="003DA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dirty="0"/>
          </a:p>
        </p:txBody>
      </p:sp>
      <p:pic>
        <p:nvPicPr>
          <p:cNvPr id="18" name="logo"/>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black">
          <a:xfrm>
            <a:off x="5562600" y="2634346"/>
            <a:ext cx="3086100" cy="499349"/>
          </a:xfrm>
          <a:prstGeom prst="rect">
            <a:avLst/>
          </a:prstGeom>
        </p:spPr>
      </p:pic>
    </p:spTree>
    <p:extLst>
      <p:ext uri="{BB962C8B-B14F-4D97-AF65-F5344CB8AC3E}">
        <p14:creationId xmlns:p14="http://schemas.microsoft.com/office/powerpoint/2010/main" val="27373983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and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9" name="Text Placeholder 8"/>
          <p:cNvSpPr>
            <a:spLocks noGrp="1"/>
          </p:cNvSpPr>
          <p:nvPr>
            <p:ph type="body" sz="quarter" idx="13" hasCustomPrompt="1"/>
          </p:nvPr>
        </p:nvSpPr>
        <p:spPr>
          <a:xfrm>
            <a:off x="381000" y="1085850"/>
            <a:ext cx="8382000" cy="514350"/>
          </a:xfrm>
        </p:spPr>
        <p:txBody>
          <a:bodyPr/>
          <a:lstStyle>
            <a:lvl1pPr marL="0" indent="0">
              <a:spcBef>
                <a:spcPts val="0"/>
              </a:spcBef>
              <a:buFont typeface="Arial" pitchFamily="34" charset="0"/>
              <a:buNone/>
              <a:defRPr b="1"/>
            </a:lvl1pPr>
            <a:lvl2pPr marL="0" indent="0">
              <a:spcBef>
                <a:spcPts val="0"/>
              </a:spcBef>
              <a:buFont typeface="Arial" pitchFamily="34" charset="0"/>
              <a:buNone/>
              <a:defRPr b="1"/>
            </a:lvl2pPr>
            <a:lvl3pPr marL="0" indent="0">
              <a:spcBef>
                <a:spcPts val="0"/>
              </a:spcBef>
              <a:buFont typeface="Arial" pitchFamily="34" charset="0"/>
              <a:buNone/>
              <a:defRPr b="1"/>
            </a:lvl3pPr>
            <a:lvl4pPr marL="0" indent="0">
              <a:spcBef>
                <a:spcPts val="0"/>
              </a:spcBef>
              <a:buFont typeface="Arial" pitchFamily="34" charset="0"/>
              <a:buNone/>
              <a:defRPr b="1"/>
            </a:lvl4pPr>
            <a:lvl5pPr marL="0" indent="0">
              <a:spcBef>
                <a:spcPts val="0"/>
              </a:spcBef>
              <a:buFont typeface="Arial" pitchFamily="34" charset="0"/>
              <a:buNone/>
              <a:defRPr b="1"/>
            </a:lvl5pPr>
            <a:lvl6pPr marL="0" indent="0">
              <a:spcBef>
                <a:spcPts val="0"/>
              </a:spcBef>
              <a:buNone/>
              <a:defRPr b="1"/>
            </a:lvl6pPr>
            <a:lvl7pPr marL="0" indent="0">
              <a:spcBef>
                <a:spcPts val="0"/>
              </a:spcBef>
              <a:buNone/>
              <a:defRPr b="1"/>
            </a:lvl7pPr>
            <a:lvl8pPr marL="0" indent="0">
              <a:spcBef>
                <a:spcPts val="0"/>
              </a:spcBef>
              <a:buNone/>
              <a:defRPr b="1"/>
            </a:lvl8pPr>
            <a:lvl9pPr marL="0" indent="0">
              <a:spcBef>
                <a:spcPts val="0"/>
              </a:spcBef>
              <a:buNone/>
              <a:defRPr b="1"/>
            </a:lvl9pPr>
          </a:lstStyle>
          <a:p>
            <a:pPr lvl="0"/>
            <a:r>
              <a:t>Click to add subtitle</a:t>
            </a:r>
          </a:p>
        </p:txBody>
      </p:sp>
      <p:sp>
        <p:nvSpPr>
          <p:cNvPr id="3" name="Content Placeholder 2"/>
          <p:cNvSpPr>
            <a:spLocks noGrp="1"/>
          </p:cNvSpPr>
          <p:nvPr>
            <p:ph idx="1"/>
          </p:nvPr>
        </p:nvSpPr>
        <p:spPr>
          <a:xfrm>
            <a:off x="381000" y="1682354"/>
            <a:ext cx="8375904" cy="29467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dirty="0"/>
          </a:p>
        </p:txBody>
      </p:sp>
      <p:sp>
        <p:nvSpPr>
          <p:cNvPr id="5" name="Footer Placeholder 4"/>
          <p:cNvSpPr>
            <a:spLocks noGrp="1"/>
          </p:cNvSpPr>
          <p:nvPr>
            <p:ph type="ftr" sz="quarter" idx="11"/>
          </p:nvPr>
        </p:nvSpPr>
        <p:spPr/>
        <p:txBody>
          <a:bodyPr/>
          <a:lstStyle/>
          <a:p>
            <a:endParaRPr dirty="0"/>
          </a:p>
        </p:txBody>
      </p:sp>
      <p:sp>
        <p:nvSpPr>
          <p:cNvPr id="6" name="Slide Number Placeholder 5"/>
          <p:cNvSpPr>
            <a:spLocks noGrp="1"/>
          </p:cNvSpPr>
          <p:nvPr>
            <p:ph type="sldNum" sz="quarter" idx="12"/>
          </p:nvPr>
        </p:nvSpPr>
        <p:spPr/>
        <p:txBody>
          <a:bodyPr/>
          <a:lstStyle/>
          <a:p>
            <a:fld id="{4E4A4924-7CC3-4BF6-9C5C-A8E770D15754}" type="slidenum">
              <a:rPr/>
              <a:t>‹#›</a:t>
            </a:fld>
            <a:endParaRPr dirty="0"/>
          </a:p>
        </p:txBody>
      </p:sp>
    </p:spTree>
    <p:extLst>
      <p:ext uri="{BB962C8B-B14F-4D97-AF65-F5344CB8AC3E}">
        <p14:creationId xmlns:p14="http://schemas.microsoft.com/office/powerpoint/2010/main" val="2907598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800">
                <a:solidFill>
                  <a:schemeClr val="tx1">
                    <a:tint val="75000"/>
                  </a:schemeClr>
                </a:solidFill>
              </a:defRPr>
            </a:lvl1pPr>
            <a:lvl2pPr marL="408194" indent="0">
              <a:buNone/>
              <a:defRPr sz="1600">
                <a:solidFill>
                  <a:schemeClr val="tx1">
                    <a:tint val="75000"/>
                  </a:schemeClr>
                </a:solidFill>
              </a:defRPr>
            </a:lvl2pPr>
            <a:lvl3pPr marL="816388" indent="0">
              <a:buNone/>
              <a:defRPr sz="1400">
                <a:solidFill>
                  <a:schemeClr val="tx1">
                    <a:tint val="75000"/>
                  </a:schemeClr>
                </a:solidFill>
              </a:defRPr>
            </a:lvl3pPr>
            <a:lvl4pPr marL="1224582" indent="0">
              <a:buNone/>
              <a:defRPr sz="1300">
                <a:solidFill>
                  <a:schemeClr val="tx1">
                    <a:tint val="75000"/>
                  </a:schemeClr>
                </a:solidFill>
              </a:defRPr>
            </a:lvl4pPr>
            <a:lvl5pPr marL="1632776" indent="0">
              <a:buNone/>
              <a:defRPr sz="1300">
                <a:solidFill>
                  <a:schemeClr val="tx1">
                    <a:tint val="75000"/>
                  </a:schemeClr>
                </a:solidFill>
              </a:defRPr>
            </a:lvl5pPr>
            <a:lvl6pPr marL="2040969" indent="0">
              <a:buNone/>
              <a:defRPr sz="1300">
                <a:solidFill>
                  <a:schemeClr val="tx1">
                    <a:tint val="75000"/>
                  </a:schemeClr>
                </a:solidFill>
              </a:defRPr>
            </a:lvl6pPr>
            <a:lvl7pPr marL="2449163" indent="0">
              <a:buNone/>
              <a:defRPr sz="1300">
                <a:solidFill>
                  <a:schemeClr val="tx1">
                    <a:tint val="75000"/>
                  </a:schemeClr>
                </a:solidFill>
              </a:defRPr>
            </a:lvl7pPr>
            <a:lvl8pPr marL="2857357" indent="0">
              <a:buNone/>
              <a:defRPr sz="1300">
                <a:solidFill>
                  <a:schemeClr val="tx1">
                    <a:tint val="75000"/>
                  </a:schemeClr>
                </a:solidFill>
              </a:defRPr>
            </a:lvl8pPr>
            <a:lvl9pPr marL="3265551" indent="0">
              <a:buNone/>
              <a:defRPr sz="13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0C06FEE-4344-4CB6-9604-28A1D8C79C44}" type="datetimeFigureOut">
              <a:rPr lang="en-US" smtClean="0">
                <a:solidFill>
                  <a:prstClr val="black">
                    <a:tint val="75000"/>
                  </a:prstClr>
                </a:solidFill>
              </a:rPr>
              <a:pPr/>
              <a:t>2/12/2020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B24FDE-066A-43D3-82D9-8E8166E632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04308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dirty="0"/>
          </a:p>
        </p:txBody>
      </p:sp>
      <p:sp>
        <p:nvSpPr>
          <p:cNvPr id="5" name="Footer Placeholder 4"/>
          <p:cNvSpPr>
            <a:spLocks noGrp="1"/>
          </p:cNvSpPr>
          <p:nvPr>
            <p:ph type="ftr" sz="quarter" idx="11"/>
          </p:nvPr>
        </p:nvSpPr>
        <p:spPr/>
        <p:txBody>
          <a:bodyPr/>
          <a:lstStyle/>
          <a:p>
            <a:endParaRPr dirty="0"/>
          </a:p>
        </p:txBody>
      </p:sp>
      <p:sp>
        <p:nvSpPr>
          <p:cNvPr id="6" name="Slide Number Placeholder 5"/>
          <p:cNvSpPr>
            <a:spLocks noGrp="1"/>
          </p:cNvSpPr>
          <p:nvPr>
            <p:ph type="sldNum" sz="quarter" idx="12"/>
          </p:nvPr>
        </p:nvSpPr>
        <p:spPr/>
        <p:txBody>
          <a:bodyPr/>
          <a:lstStyle/>
          <a:p>
            <a:fld id="{4E4A4924-7CC3-4BF6-9C5C-A8E770D15754}" type="slidenum">
              <a:rPr/>
              <a:t>‹#›</a:t>
            </a:fld>
            <a:endParaRPr dirty="0"/>
          </a:p>
        </p:txBody>
      </p:sp>
    </p:spTree>
    <p:extLst>
      <p:ext uri="{BB962C8B-B14F-4D97-AF65-F5344CB8AC3E}">
        <p14:creationId xmlns:p14="http://schemas.microsoft.com/office/powerpoint/2010/main" val="23286771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TOC Blu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1000" y="114300"/>
            <a:ext cx="8375904" cy="857250"/>
          </a:xfrm>
        </p:spPr>
        <p:txBody>
          <a:bodyPr/>
          <a:lstStyle>
            <a:lvl1pPr>
              <a:defRPr>
                <a:solidFill>
                  <a:schemeClr val="bg1"/>
                </a:solidFill>
              </a:defRPr>
            </a:lvl1pPr>
          </a:lstStyle>
          <a:p>
            <a:r>
              <a:t>Click to add title: Table of Contents, Agenda, etc</a:t>
            </a:r>
          </a:p>
        </p:txBody>
      </p:sp>
      <p:sp>
        <p:nvSpPr>
          <p:cNvPr id="3" name="Date Placeholder 2"/>
          <p:cNvSpPr>
            <a:spLocks noGrp="1"/>
          </p:cNvSpPr>
          <p:nvPr>
            <p:ph type="dt" sz="half" idx="10"/>
          </p:nvPr>
        </p:nvSpPr>
        <p:spPr bwMode="black"/>
        <p:txBody>
          <a:bodyPr/>
          <a:lstStyle/>
          <a:p>
            <a:endParaRPr dirty="0"/>
          </a:p>
        </p:txBody>
      </p:sp>
      <p:sp>
        <p:nvSpPr>
          <p:cNvPr id="4" name="Footer Placeholder 3"/>
          <p:cNvSpPr>
            <a:spLocks noGrp="1"/>
          </p:cNvSpPr>
          <p:nvPr>
            <p:ph type="ftr" sz="quarter" idx="11"/>
          </p:nvPr>
        </p:nvSpPr>
        <p:spPr bwMode="black"/>
        <p:txBody>
          <a:bodyPr/>
          <a:lstStyle/>
          <a:p>
            <a:endParaRPr dirty="0"/>
          </a:p>
        </p:txBody>
      </p:sp>
      <p:sp>
        <p:nvSpPr>
          <p:cNvPr id="5" name="Slide Number Placeholder 4"/>
          <p:cNvSpPr>
            <a:spLocks noGrp="1"/>
          </p:cNvSpPr>
          <p:nvPr>
            <p:ph type="sldNum" sz="quarter" idx="12"/>
          </p:nvPr>
        </p:nvSpPr>
        <p:spPr bwMode="black"/>
        <p:txBody>
          <a:bodyPr/>
          <a:lstStyle/>
          <a:p>
            <a:fld id="{4E4A4924-7CC3-4BF6-9C5C-A8E770D15754}" type="slidenum">
              <a:rPr/>
              <a:pPr/>
              <a:t>‹#›</a:t>
            </a:fld>
            <a:endParaRPr dirty="0"/>
          </a:p>
        </p:txBody>
      </p:sp>
      <p:sp>
        <p:nvSpPr>
          <p:cNvPr id="7" name="Text Placeholder 6"/>
          <p:cNvSpPr>
            <a:spLocks noGrp="1"/>
          </p:cNvSpPr>
          <p:nvPr>
            <p:ph type="body" sz="quarter" idx="13" hasCustomPrompt="1"/>
          </p:nvPr>
        </p:nvSpPr>
        <p:spPr>
          <a:xfrm>
            <a:off x="381000" y="1142107"/>
            <a:ext cx="438912" cy="205740"/>
          </a:xfrm>
        </p:spPr>
        <p:txBody>
          <a:bodyPr tIns="0" bIns="0" anchor="ctr">
            <a:noAutofit/>
          </a:bodyPr>
          <a:lstStyle>
            <a:lvl1pPr marL="0" indent="0" algn="r">
              <a:spcBef>
                <a:spcPts val="0"/>
              </a:spcBef>
              <a:buNone/>
              <a:defRPr>
                <a:solidFill>
                  <a:schemeClr val="bg1"/>
                </a:solidFill>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t>##</a:t>
            </a:r>
          </a:p>
        </p:txBody>
      </p:sp>
      <p:sp>
        <p:nvSpPr>
          <p:cNvPr id="8" name="Text Placeholder 6"/>
          <p:cNvSpPr>
            <a:spLocks noGrp="1"/>
          </p:cNvSpPr>
          <p:nvPr>
            <p:ph type="body" sz="quarter" idx="14" hasCustomPrompt="1"/>
          </p:nvPr>
        </p:nvSpPr>
        <p:spPr>
          <a:xfrm>
            <a:off x="813762" y="1142107"/>
            <a:ext cx="7620000" cy="205740"/>
          </a:xfrm>
        </p:spPr>
        <p:txBody>
          <a:bodyPr tIns="0" bIns="0" anchor="ctr">
            <a:noAutofit/>
          </a:bodyPr>
          <a:lstStyle>
            <a:lvl1pPr marL="0" indent="0">
              <a:spcBef>
                <a:spcPts val="0"/>
              </a:spcBef>
              <a:buNone/>
              <a:defRPr>
                <a:solidFill>
                  <a:schemeClr val="bg1"/>
                </a:solidFill>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t>TOC item</a:t>
            </a:r>
          </a:p>
        </p:txBody>
      </p:sp>
      <p:sp>
        <p:nvSpPr>
          <p:cNvPr id="16" name="Text Placeholder 6"/>
          <p:cNvSpPr>
            <a:spLocks noGrp="1"/>
          </p:cNvSpPr>
          <p:nvPr>
            <p:ph type="body" sz="quarter" idx="15" hasCustomPrompt="1"/>
          </p:nvPr>
        </p:nvSpPr>
        <p:spPr>
          <a:xfrm>
            <a:off x="381000" y="1431479"/>
            <a:ext cx="438912" cy="205740"/>
          </a:xfrm>
        </p:spPr>
        <p:txBody>
          <a:bodyPr tIns="0" bIns="0" anchor="ctr">
            <a:noAutofit/>
          </a:bodyPr>
          <a:lstStyle>
            <a:lvl1pPr marL="0" indent="0" algn="r">
              <a:spcBef>
                <a:spcPts val="0"/>
              </a:spcBef>
              <a:buNone/>
              <a:defRPr>
                <a:solidFill>
                  <a:schemeClr val="bg1"/>
                </a:solidFill>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t>##</a:t>
            </a:r>
          </a:p>
        </p:txBody>
      </p:sp>
      <p:sp>
        <p:nvSpPr>
          <p:cNvPr id="17" name="Text Placeholder 6"/>
          <p:cNvSpPr>
            <a:spLocks noGrp="1"/>
          </p:cNvSpPr>
          <p:nvPr>
            <p:ph type="body" sz="quarter" idx="16" hasCustomPrompt="1"/>
          </p:nvPr>
        </p:nvSpPr>
        <p:spPr>
          <a:xfrm>
            <a:off x="813762" y="1431479"/>
            <a:ext cx="7620000" cy="205740"/>
          </a:xfrm>
        </p:spPr>
        <p:txBody>
          <a:bodyPr tIns="0" bIns="0" anchor="ctr">
            <a:noAutofit/>
          </a:bodyPr>
          <a:lstStyle>
            <a:lvl1pPr marL="0" indent="0">
              <a:spcBef>
                <a:spcPts val="0"/>
              </a:spcBef>
              <a:buNone/>
              <a:defRPr>
                <a:solidFill>
                  <a:schemeClr val="bg1"/>
                </a:solidFill>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t>TOC item</a:t>
            </a:r>
          </a:p>
        </p:txBody>
      </p:sp>
      <p:sp>
        <p:nvSpPr>
          <p:cNvPr id="18" name="Text Placeholder 6"/>
          <p:cNvSpPr>
            <a:spLocks noGrp="1"/>
          </p:cNvSpPr>
          <p:nvPr>
            <p:ph type="body" sz="quarter" idx="17" hasCustomPrompt="1"/>
          </p:nvPr>
        </p:nvSpPr>
        <p:spPr>
          <a:xfrm>
            <a:off x="381000" y="1721358"/>
            <a:ext cx="438912" cy="205740"/>
          </a:xfrm>
        </p:spPr>
        <p:txBody>
          <a:bodyPr tIns="0" bIns="0" anchor="ctr">
            <a:noAutofit/>
          </a:bodyPr>
          <a:lstStyle>
            <a:lvl1pPr marL="0" indent="0" algn="r">
              <a:spcBef>
                <a:spcPts val="0"/>
              </a:spcBef>
              <a:buNone/>
              <a:defRPr>
                <a:solidFill>
                  <a:schemeClr val="bg1"/>
                </a:solidFill>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t>##</a:t>
            </a:r>
          </a:p>
        </p:txBody>
      </p:sp>
      <p:sp>
        <p:nvSpPr>
          <p:cNvPr id="19" name="Text Placeholder 6"/>
          <p:cNvSpPr>
            <a:spLocks noGrp="1"/>
          </p:cNvSpPr>
          <p:nvPr>
            <p:ph type="body" sz="quarter" idx="18" hasCustomPrompt="1"/>
          </p:nvPr>
        </p:nvSpPr>
        <p:spPr>
          <a:xfrm>
            <a:off x="813762" y="1721358"/>
            <a:ext cx="7620000" cy="205740"/>
          </a:xfrm>
        </p:spPr>
        <p:txBody>
          <a:bodyPr tIns="0" bIns="0" anchor="ctr">
            <a:noAutofit/>
          </a:bodyPr>
          <a:lstStyle>
            <a:lvl1pPr marL="0" indent="0">
              <a:spcBef>
                <a:spcPts val="0"/>
              </a:spcBef>
              <a:buNone/>
              <a:defRPr>
                <a:solidFill>
                  <a:schemeClr val="bg1"/>
                </a:solidFill>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t>TOC item</a:t>
            </a:r>
          </a:p>
        </p:txBody>
      </p:sp>
      <p:sp>
        <p:nvSpPr>
          <p:cNvPr id="20" name="Text Placeholder 6"/>
          <p:cNvSpPr>
            <a:spLocks noGrp="1"/>
          </p:cNvSpPr>
          <p:nvPr>
            <p:ph type="body" sz="quarter" idx="19" hasCustomPrompt="1"/>
          </p:nvPr>
        </p:nvSpPr>
        <p:spPr>
          <a:xfrm>
            <a:off x="381000" y="2009394"/>
            <a:ext cx="438912" cy="205740"/>
          </a:xfrm>
        </p:spPr>
        <p:txBody>
          <a:bodyPr tIns="0" bIns="0" anchor="ctr">
            <a:noAutofit/>
          </a:bodyPr>
          <a:lstStyle>
            <a:lvl1pPr marL="0" indent="0" algn="r">
              <a:spcBef>
                <a:spcPts val="0"/>
              </a:spcBef>
              <a:buNone/>
              <a:defRPr>
                <a:solidFill>
                  <a:schemeClr val="bg1"/>
                </a:solidFill>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t>##</a:t>
            </a:r>
          </a:p>
        </p:txBody>
      </p:sp>
      <p:sp>
        <p:nvSpPr>
          <p:cNvPr id="21" name="Text Placeholder 6"/>
          <p:cNvSpPr>
            <a:spLocks noGrp="1"/>
          </p:cNvSpPr>
          <p:nvPr>
            <p:ph type="body" sz="quarter" idx="20" hasCustomPrompt="1"/>
          </p:nvPr>
        </p:nvSpPr>
        <p:spPr>
          <a:xfrm>
            <a:off x="813762" y="2009394"/>
            <a:ext cx="7620000" cy="205740"/>
          </a:xfrm>
        </p:spPr>
        <p:txBody>
          <a:bodyPr tIns="0" bIns="0" anchor="ctr">
            <a:noAutofit/>
          </a:bodyPr>
          <a:lstStyle>
            <a:lvl1pPr marL="0" indent="0">
              <a:spcBef>
                <a:spcPts val="0"/>
              </a:spcBef>
              <a:buNone/>
              <a:defRPr>
                <a:solidFill>
                  <a:schemeClr val="bg1"/>
                </a:solidFill>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t>TOC item</a:t>
            </a:r>
          </a:p>
        </p:txBody>
      </p:sp>
      <p:sp>
        <p:nvSpPr>
          <p:cNvPr id="22" name="Text Placeholder 6"/>
          <p:cNvSpPr>
            <a:spLocks noGrp="1"/>
          </p:cNvSpPr>
          <p:nvPr>
            <p:ph type="body" sz="quarter" idx="21" hasCustomPrompt="1"/>
          </p:nvPr>
        </p:nvSpPr>
        <p:spPr>
          <a:xfrm>
            <a:off x="381000" y="2297430"/>
            <a:ext cx="438912" cy="205740"/>
          </a:xfrm>
        </p:spPr>
        <p:txBody>
          <a:bodyPr tIns="0" bIns="0" anchor="ctr">
            <a:noAutofit/>
          </a:bodyPr>
          <a:lstStyle>
            <a:lvl1pPr marL="0" indent="0" algn="r">
              <a:spcBef>
                <a:spcPts val="0"/>
              </a:spcBef>
              <a:buNone/>
              <a:defRPr>
                <a:solidFill>
                  <a:schemeClr val="bg1"/>
                </a:solidFill>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t>##</a:t>
            </a:r>
          </a:p>
        </p:txBody>
      </p:sp>
      <p:sp>
        <p:nvSpPr>
          <p:cNvPr id="23" name="Text Placeholder 6"/>
          <p:cNvSpPr>
            <a:spLocks noGrp="1"/>
          </p:cNvSpPr>
          <p:nvPr>
            <p:ph type="body" sz="quarter" idx="22" hasCustomPrompt="1"/>
          </p:nvPr>
        </p:nvSpPr>
        <p:spPr>
          <a:xfrm>
            <a:off x="813762" y="2297430"/>
            <a:ext cx="7620000" cy="205740"/>
          </a:xfrm>
        </p:spPr>
        <p:txBody>
          <a:bodyPr tIns="0" bIns="0" anchor="ctr">
            <a:noAutofit/>
          </a:bodyPr>
          <a:lstStyle>
            <a:lvl1pPr marL="0" indent="0">
              <a:spcBef>
                <a:spcPts val="0"/>
              </a:spcBef>
              <a:buNone/>
              <a:defRPr>
                <a:solidFill>
                  <a:schemeClr val="bg1"/>
                </a:solidFill>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t>TOC item</a:t>
            </a:r>
          </a:p>
        </p:txBody>
      </p:sp>
      <p:sp>
        <p:nvSpPr>
          <p:cNvPr id="24" name="Text Placeholder 6"/>
          <p:cNvSpPr>
            <a:spLocks noGrp="1"/>
          </p:cNvSpPr>
          <p:nvPr>
            <p:ph type="body" sz="quarter" idx="23" hasCustomPrompt="1"/>
          </p:nvPr>
        </p:nvSpPr>
        <p:spPr>
          <a:xfrm>
            <a:off x="381000" y="2585466"/>
            <a:ext cx="438912" cy="205740"/>
          </a:xfrm>
        </p:spPr>
        <p:txBody>
          <a:bodyPr tIns="0" bIns="0" anchor="ctr">
            <a:noAutofit/>
          </a:bodyPr>
          <a:lstStyle>
            <a:lvl1pPr marL="0" indent="0" algn="r">
              <a:spcBef>
                <a:spcPts val="0"/>
              </a:spcBef>
              <a:buNone/>
              <a:defRPr>
                <a:solidFill>
                  <a:schemeClr val="bg1"/>
                </a:solidFill>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t>##</a:t>
            </a:r>
          </a:p>
        </p:txBody>
      </p:sp>
      <p:sp>
        <p:nvSpPr>
          <p:cNvPr id="25" name="Text Placeholder 6"/>
          <p:cNvSpPr>
            <a:spLocks noGrp="1"/>
          </p:cNvSpPr>
          <p:nvPr>
            <p:ph type="body" sz="quarter" idx="24" hasCustomPrompt="1"/>
          </p:nvPr>
        </p:nvSpPr>
        <p:spPr>
          <a:xfrm>
            <a:off x="813762" y="2585466"/>
            <a:ext cx="7620000" cy="205740"/>
          </a:xfrm>
        </p:spPr>
        <p:txBody>
          <a:bodyPr tIns="0" bIns="0" anchor="ctr">
            <a:noAutofit/>
          </a:bodyPr>
          <a:lstStyle>
            <a:lvl1pPr marL="0" indent="0">
              <a:spcBef>
                <a:spcPts val="0"/>
              </a:spcBef>
              <a:buNone/>
              <a:defRPr>
                <a:solidFill>
                  <a:schemeClr val="bg1"/>
                </a:solidFill>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t>TOC item</a:t>
            </a:r>
          </a:p>
        </p:txBody>
      </p:sp>
      <p:sp>
        <p:nvSpPr>
          <p:cNvPr id="26" name="Text Placeholder 6"/>
          <p:cNvSpPr>
            <a:spLocks noGrp="1"/>
          </p:cNvSpPr>
          <p:nvPr>
            <p:ph type="body" sz="quarter" idx="25" hasCustomPrompt="1"/>
          </p:nvPr>
        </p:nvSpPr>
        <p:spPr>
          <a:xfrm>
            <a:off x="381000" y="2873502"/>
            <a:ext cx="438912" cy="205740"/>
          </a:xfrm>
        </p:spPr>
        <p:txBody>
          <a:bodyPr tIns="0" bIns="0" anchor="ctr">
            <a:noAutofit/>
          </a:bodyPr>
          <a:lstStyle>
            <a:lvl1pPr marL="0" indent="0" algn="r">
              <a:spcBef>
                <a:spcPts val="0"/>
              </a:spcBef>
              <a:buNone/>
              <a:defRPr>
                <a:solidFill>
                  <a:schemeClr val="bg1"/>
                </a:solidFill>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t>##</a:t>
            </a:r>
          </a:p>
        </p:txBody>
      </p:sp>
      <p:sp>
        <p:nvSpPr>
          <p:cNvPr id="27" name="Text Placeholder 6"/>
          <p:cNvSpPr>
            <a:spLocks noGrp="1"/>
          </p:cNvSpPr>
          <p:nvPr>
            <p:ph type="body" sz="quarter" idx="26" hasCustomPrompt="1"/>
          </p:nvPr>
        </p:nvSpPr>
        <p:spPr>
          <a:xfrm>
            <a:off x="813762" y="2873502"/>
            <a:ext cx="7620000" cy="205740"/>
          </a:xfrm>
        </p:spPr>
        <p:txBody>
          <a:bodyPr tIns="0" bIns="0" anchor="ctr">
            <a:noAutofit/>
          </a:bodyPr>
          <a:lstStyle>
            <a:lvl1pPr marL="0" indent="0">
              <a:spcBef>
                <a:spcPts val="0"/>
              </a:spcBef>
              <a:buNone/>
              <a:defRPr>
                <a:solidFill>
                  <a:schemeClr val="bg1"/>
                </a:solidFill>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t>TOC item</a:t>
            </a:r>
          </a:p>
        </p:txBody>
      </p:sp>
      <p:sp>
        <p:nvSpPr>
          <p:cNvPr id="28" name="Text Placeholder 6"/>
          <p:cNvSpPr>
            <a:spLocks noGrp="1"/>
          </p:cNvSpPr>
          <p:nvPr>
            <p:ph type="body" sz="quarter" idx="27" hasCustomPrompt="1"/>
          </p:nvPr>
        </p:nvSpPr>
        <p:spPr>
          <a:xfrm>
            <a:off x="381000" y="3161538"/>
            <a:ext cx="438912" cy="205740"/>
          </a:xfrm>
        </p:spPr>
        <p:txBody>
          <a:bodyPr tIns="0" bIns="0" anchor="ctr">
            <a:noAutofit/>
          </a:bodyPr>
          <a:lstStyle>
            <a:lvl1pPr marL="0" indent="0" algn="r">
              <a:spcBef>
                <a:spcPts val="0"/>
              </a:spcBef>
              <a:buNone/>
              <a:defRPr>
                <a:solidFill>
                  <a:schemeClr val="bg1"/>
                </a:solidFill>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t>##</a:t>
            </a:r>
          </a:p>
        </p:txBody>
      </p:sp>
      <p:sp>
        <p:nvSpPr>
          <p:cNvPr id="29" name="Text Placeholder 6"/>
          <p:cNvSpPr>
            <a:spLocks noGrp="1"/>
          </p:cNvSpPr>
          <p:nvPr>
            <p:ph type="body" sz="quarter" idx="28" hasCustomPrompt="1"/>
          </p:nvPr>
        </p:nvSpPr>
        <p:spPr>
          <a:xfrm>
            <a:off x="813762" y="3161538"/>
            <a:ext cx="7620000" cy="205740"/>
          </a:xfrm>
        </p:spPr>
        <p:txBody>
          <a:bodyPr tIns="0" bIns="0" anchor="ctr">
            <a:noAutofit/>
          </a:bodyPr>
          <a:lstStyle>
            <a:lvl1pPr marL="0" indent="0">
              <a:spcBef>
                <a:spcPts val="0"/>
              </a:spcBef>
              <a:buNone/>
              <a:defRPr>
                <a:solidFill>
                  <a:schemeClr val="bg1"/>
                </a:solidFill>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t>TOC item</a:t>
            </a:r>
          </a:p>
        </p:txBody>
      </p:sp>
      <p:sp>
        <p:nvSpPr>
          <p:cNvPr id="30" name="Text Placeholder 6"/>
          <p:cNvSpPr>
            <a:spLocks noGrp="1"/>
          </p:cNvSpPr>
          <p:nvPr>
            <p:ph type="body" sz="quarter" idx="29" hasCustomPrompt="1"/>
          </p:nvPr>
        </p:nvSpPr>
        <p:spPr>
          <a:xfrm>
            <a:off x="381000" y="3449574"/>
            <a:ext cx="438912" cy="205740"/>
          </a:xfrm>
        </p:spPr>
        <p:txBody>
          <a:bodyPr tIns="0" bIns="0" anchor="ctr">
            <a:noAutofit/>
          </a:bodyPr>
          <a:lstStyle>
            <a:lvl1pPr marL="0" indent="0" algn="r">
              <a:spcBef>
                <a:spcPts val="0"/>
              </a:spcBef>
              <a:buNone/>
              <a:defRPr>
                <a:solidFill>
                  <a:schemeClr val="bg1"/>
                </a:solidFill>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t>##</a:t>
            </a:r>
          </a:p>
        </p:txBody>
      </p:sp>
      <p:sp>
        <p:nvSpPr>
          <p:cNvPr id="31" name="Text Placeholder 6"/>
          <p:cNvSpPr>
            <a:spLocks noGrp="1"/>
          </p:cNvSpPr>
          <p:nvPr>
            <p:ph type="body" sz="quarter" idx="30" hasCustomPrompt="1"/>
          </p:nvPr>
        </p:nvSpPr>
        <p:spPr>
          <a:xfrm>
            <a:off x="813762" y="3449574"/>
            <a:ext cx="7620000" cy="205740"/>
          </a:xfrm>
        </p:spPr>
        <p:txBody>
          <a:bodyPr tIns="0" bIns="0" anchor="ctr">
            <a:noAutofit/>
          </a:bodyPr>
          <a:lstStyle>
            <a:lvl1pPr marL="0" indent="0">
              <a:spcBef>
                <a:spcPts val="0"/>
              </a:spcBef>
              <a:buNone/>
              <a:defRPr>
                <a:solidFill>
                  <a:schemeClr val="bg1"/>
                </a:solidFill>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t>TOC item</a:t>
            </a:r>
          </a:p>
        </p:txBody>
      </p:sp>
      <p:sp>
        <p:nvSpPr>
          <p:cNvPr id="32" name="Text Placeholder 6"/>
          <p:cNvSpPr>
            <a:spLocks noGrp="1"/>
          </p:cNvSpPr>
          <p:nvPr>
            <p:ph type="body" sz="quarter" idx="31" hasCustomPrompt="1"/>
          </p:nvPr>
        </p:nvSpPr>
        <p:spPr>
          <a:xfrm>
            <a:off x="381000" y="3737610"/>
            <a:ext cx="438912" cy="205740"/>
          </a:xfrm>
        </p:spPr>
        <p:txBody>
          <a:bodyPr tIns="0" bIns="0" anchor="ctr">
            <a:noAutofit/>
          </a:bodyPr>
          <a:lstStyle>
            <a:lvl1pPr marL="0" indent="0" algn="r">
              <a:spcBef>
                <a:spcPts val="0"/>
              </a:spcBef>
              <a:buNone/>
              <a:defRPr>
                <a:solidFill>
                  <a:schemeClr val="bg1"/>
                </a:solidFill>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t>##</a:t>
            </a:r>
          </a:p>
        </p:txBody>
      </p:sp>
      <p:sp>
        <p:nvSpPr>
          <p:cNvPr id="33" name="Text Placeholder 6"/>
          <p:cNvSpPr>
            <a:spLocks noGrp="1"/>
          </p:cNvSpPr>
          <p:nvPr>
            <p:ph type="body" sz="quarter" idx="32" hasCustomPrompt="1"/>
          </p:nvPr>
        </p:nvSpPr>
        <p:spPr>
          <a:xfrm>
            <a:off x="813762" y="3737610"/>
            <a:ext cx="7620000" cy="205740"/>
          </a:xfrm>
        </p:spPr>
        <p:txBody>
          <a:bodyPr tIns="0" bIns="0" anchor="ctr">
            <a:noAutofit/>
          </a:bodyPr>
          <a:lstStyle>
            <a:lvl1pPr marL="0" indent="0">
              <a:spcBef>
                <a:spcPts val="0"/>
              </a:spcBef>
              <a:buNone/>
              <a:defRPr>
                <a:solidFill>
                  <a:schemeClr val="bg1"/>
                </a:solidFill>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t>TOC item</a:t>
            </a:r>
          </a:p>
        </p:txBody>
      </p:sp>
      <p:pic>
        <p:nvPicPr>
          <p:cNvPr id="34" name="slu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black">
          <a:xfrm>
            <a:off x="454818" y="4925608"/>
            <a:ext cx="786384" cy="76821"/>
          </a:xfrm>
          <a:prstGeom prst="rect">
            <a:avLst/>
          </a:prstGeom>
        </p:spPr>
      </p:pic>
    </p:spTree>
    <p:extLst>
      <p:ext uri="{BB962C8B-B14F-4D97-AF65-F5344CB8AC3E}">
        <p14:creationId xmlns:p14="http://schemas.microsoft.com/office/powerpoint/2010/main" val="41617609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secHead" preserve="1">
  <p:cSld name="Divider Blue">
    <p:bg>
      <p:bgPr>
        <a:solidFill>
          <a:schemeClr val="bg2"/>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1001" y="2128569"/>
            <a:ext cx="6969368" cy="1014682"/>
          </a:xfrm>
        </p:spPr>
        <p:txBody>
          <a:bodyPr anchor="t">
            <a:normAutofit/>
          </a:bodyPr>
          <a:lstStyle>
            <a:lvl1pPr marL="0" indent="0">
              <a:buNone/>
              <a:defRPr sz="1350">
                <a:solidFill>
                  <a:schemeClr val="bg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bwMode="black"/>
        <p:txBody>
          <a:bodyPr/>
          <a:lstStyle/>
          <a:p>
            <a:endParaRPr dirty="0"/>
          </a:p>
        </p:txBody>
      </p:sp>
      <p:sp>
        <p:nvSpPr>
          <p:cNvPr id="5" name="Footer Placeholder 4"/>
          <p:cNvSpPr>
            <a:spLocks noGrp="1"/>
          </p:cNvSpPr>
          <p:nvPr>
            <p:ph type="ftr" sz="quarter" idx="11"/>
          </p:nvPr>
        </p:nvSpPr>
        <p:spPr bwMode="black"/>
        <p:txBody>
          <a:bodyPr/>
          <a:lstStyle/>
          <a:p>
            <a:endParaRPr dirty="0"/>
          </a:p>
        </p:txBody>
      </p:sp>
      <p:sp>
        <p:nvSpPr>
          <p:cNvPr id="6" name="Slide Number Placeholder 5"/>
          <p:cNvSpPr>
            <a:spLocks noGrp="1"/>
          </p:cNvSpPr>
          <p:nvPr>
            <p:ph type="sldNum" sz="quarter" idx="12"/>
          </p:nvPr>
        </p:nvSpPr>
        <p:spPr bwMode="black"/>
        <p:txBody>
          <a:bodyPr/>
          <a:lstStyle/>
          <a:p>
            <a:fld id="{4E4A4924-7CC3-4BF6-9C5C-A8E770D15754}" type="slidenum">
              <a:rPr/>
              <a:t>‹#›</a:t>
            </a:fld>
            <a:endParaRPr dirty="0"/>
          </a:p>
        </p:txBody>
      </p:sp>
      <p:sp>
        <p:nvSpPr>
          <p:cNvPr id="2" name="Title 1"/>
          <p:cNvSpPr>
            <a:spLocks noGrp="1"/>
          </p:cNvSpPr>
          <p:nvPr>
            <p:ph type="title"/>
          </p:nvPr>
        </p:nvSpPr>
        <p:spPr>
          <a:xfrm>
            <a:off x="381001" y="685800"/>
            <a:ext cx="6969369" cy="1143000"/>
          </a:xfrm>
        </p:spPr>
        <p:txBody>
          <a:bodyPr anchor="b">
            <a:normAutofit/>
          </a:bodyPr>
          <a:lstStyle>
            <a:lvl1pPr algn="l">
              <a:defRPr sz="2100" b="1" cap="all" baseline="0">
                <a:solidFill>
                  <a:schemeClr val="bg1"/>
                </a:solidFill>
              </a:defRPr>
            </a:lvl1pPr>
          </a:lstStyle>
          <a:p>
            <a:r>
              <a:rPr lang="en-US"/>
              <a:t>Click to edit Master title style</a:t>
            </a:r>
            <a:endParaRPr/>
          </a:p>
        </p:txBody>
      </p:sp>
      <p:pic>
        <p:nvPicPr>
          <p:cNvPr id="9" name="slu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black">
          <a:xfrm>
            <a:off x="454818" y="4925608"/>
            <a:ext cx="786384" cy="76821"/>
          </a:xfrm>
          <a:prstGeom prst="rect">
            <a:avLst/>
          </a:prstGeom>
        </p:spPr>
      </p:pic>
    </p:spTree>
    <p:extLst>
      <p:ext uri="{BB962C8B-B14F-4D97-AF65-F5344CB8AC3E}">
        <p14:creationId xmlns:p14="http://schemas.microsoft.com/office/powerpoint/2010/main" val="11094896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wo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381000" y="1085851"/>
            <a:ext cx="4191000" cy="3543299"/>
          </a:xfrm>
        </p:spPr>
        <p:txBody>
          <a:bodyPr rIns="182880">
            <a:normAutofit/>
          </a:bodyPr>
          <a:lstStyle>
            <a:lvl1pPr>
              <a:defRPr sz="1350"/>
            </a:lvl1pPr>
            <a:lvl2pPr>
              <a:defRPr sz="1350"/>
            </a:lvl2pPr>
            <a:lvl3pPr>
              <a:defRPr sz="135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4572000" y="1085850"/>
            <a:ext cx="4191000" cy="3543300"/>
          </a:xfrm>
        </p:spPr>
        <p:txBody>
          <a:bodyPr rIns="182880">
            <a:normAutofit/>
          </a:bodyPr>
          <a:lstStyle>
            <a:lvl1pPr>
              <a:defRPr sz="1350"/>
            </a:lvl1pPr>
            <a:lvl2pPr>
              <a:defRPr sz="1350"/>
            </a:lvl2pPr>
            <a:lvl3pPr>
              <a:defRPr sz="135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endParaRPr dirty="0"/>
          </a:p>
        </p:txBody>
      </p:sp>
      <p:sp>
        <p:nvSpPr>
          <p:cNvPr id="6" name="Footer Placeholder 5"/>
          <p:cNvSpPr>
            <a:spLocks noGrp="1"/>
          </p:cNvSpPr>
          <p:nvPr>
            <p:ph type="ftr" sz="quarter" idx="11"/>
          </p:nvPr>
        </p:nvSpPr>
        <p:spPr/>
        <p:txBody>
          <a:bodyPr/>
          <a:lstStyle/>
          <a:p>
            <a:endParaRPr dirty="0"/>
          </a:p>
        </p:txBody>
      </p:sp>
      <p:sp>
        <p:nvSpPr>
          <p:cNvPr id="7" name="Slide Number Placeholder 6"/>
          <p:cNvSpPr>
            <a:spLocks noGrp="1"/>
          </p:cNvSpPr>
          <p:nvPr>
            <p:ph type="sldNum" sz="quarter" idx="12"/>
          </p:nvPr>
        </p:nvSpPr>
        <p:spPr/>
        <p:txBody>
          <a:bodyPr/>
          <a:lstStyle/>
          <a:p>
            <a:fld id="{4E4A4924-7CC3-4BF6-9C5C-A8E770D15754}" type="slidenum">
              <a:rPr/>
              <a:t>‹#›</a:t>
            </a:fld>
            <a:endParaRPr dirty="0"/>
          </a:p>
        </p:txBody>
      </p:sp>
    </p:spTree>
    <p:extLst>
      <p:ext uri="{BB962C8B-B14F-4D97-AF65-F5344CB8AC3E}">
        <p14:creationId xmlns:p14="http://schemas.microsoft.com/office/powerpoint/2010/main" val="14257290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endParaRPr dirty="0"/>
          </a:p>
        </p:txBody>
      </p:sp>
      <p:sp>
        <p:nvSpPr>
          <p:cNvPr id="4" name="Footer Placeholder 3"/>
          <p:cNvSpPr>
            <a:spLocks noGrp="1"/>
          </p:cNvSpPr>
          <p:nvPr>
            <p:ph type="ftr" sz="quarter" idx="11"/>
          </p:nvPr>
        </p:nvSpPr>
        <p:spPr/>
        <p:txBody>
          <a:bodyPr/>
          <a:lstStyle/>
          <a:p>
            <a:endParaRPr dirty="0"/>
          </a:p>
        </p:txBody>
      </p:sp>
      <p:sp>
        <p:nvSpPr>
          <p:cNvPr id="5" name="Slide Number Placeholder 4"/>
          <p:cNvSpPr>
            <a:spLocks noGrp="1"/>
          </p:cNvSpPr>
          <p:nvPr>
            <p:ph type="sldNum" sz="quarter" idx="12"/>
          </p:nvPr>
        </p:nvSpPr>
        <p:spPr/>
        <p:txBody>
          <a:bodyPr/>
          <a:lstStyle/>
          <a:p>
            <a:fld id="{4E4A4924-7CC3-4BF6-9C5C-A8E770D15754}" type="slidenum">
              <a:rPr/>
              <a:t>‹#›</a:t>
            </a:fld>
            <a:endParaRPr dirty="0"/>
          </a:p>
        </p:txBody>
      </p:sp>
    </p:spTree>
    <p:extLst>
      <p:ext uri="{BB962C8B-B14F-4D97-AF65-F5344CB8AC3E}">
        <p14:creationId xmlns:p14="http://schemas.microsoft.com/office/powerpoint/2010/main" val="36039002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dirty="0"/>
          </a:p>
        </p:txBody>
      </p:sp>
      <p:sp>
        <p:nvSpPr>
          <p:cNvPr id="3" name="Footer Placeholder 2"/>
          <p:cNvSpPr>
            <a:spLocks noGrp="1"/>
          </p:cNvSpPr>
          <p:nvPr>
            <p:ph type="ftr" sz="quarter" idx="11"/>
          </p:nvPr>
        </p:nvSpPr>
        <p:spPr/>
        <p:txBody>
          <a:bodyPr/>
          <a:lstStyle/>
          <a:p>
            <a:endParaRPr dirty="0"/>
          </a:p>
        </p:txBody>
      </p:sp>
      <p:sp>
        <p:nvSpPr>
          <p:cNvPr id="4" name="Slide Number Placeholder 3"/>
          <p:cNvSpPr>
            <a:spLocks noGrp="1"/>
          </p:cNvSpPr>
          <p:nvPr>
            <p:ph type="sldNum" sz="quarter" idx="12"/>
          </p:nvPr>
        </p:nvSpPr>
        <p:spPr/>
        <p:txBody>
          <a:bodyPr/>
          <a:lstStyle/>
          <a:p>
            <a:fld id="{4E4A4924-7CC3-4BF6-9C5C-A8E770D15754}" type="slidenum">
              <a:rPr/>
              <a:t>‹#›</a:t>
            </a:fld>
            <a:endParaRPr dirty="0"/>
          </a:p>
        </p:txBody>
      </p:sp>
    </p:spTree>
    <p:extLst>
      <p:ext uri="{BB962C8B-B14F-4D97-AF65-F5344CB8AC3E}">
        <p14:creationId xmlns:p14="http://schemas.microsoft.com/office/powerpoint/2010/main" val="14467433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Video with Caption">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dirty="0"/>
          </a:p>
        </p:txBody>
      </p:sp>
      <p:sp>
        <p:nvSpPr>
          <p:cNvPr id="4" name="Footer Placeholder 3"/>
          <p:cNvSpPr>
            <a:spLocks noGrp="1"/>
          </p:cNvSpPr>
          <p:nvPr>
            <p:ph type="ftr" sz="quarter" idx="11"/>
          </p:nvPr>
        </p:nvSpPr>
        <p:spPr/>
        <p:txBody>
          <a:bodyPr/>
          <a:lstStyle/>
          <a:p>
            <a:endParaRPr dirty="0"/>
          </a:p>
        </p:txBody>
      </p:sp>
      <p:sp>
        <p:nvSpPr>
          <p:cNvPr id="5" name="Slide Number Placeholder 4"/>
          <p:cNvSpPr>
            <a:spLocks noGrp="1"/>
          </p:cNvSpPr>
          <p:nvPr>
            <p:ph type="sldNum" sz="quarter" idx="12"/>
          </p:nvPr>
        </p:nvSpPr>
        <p:spPr/>
        <p:txBody>
          <a:bodyPr/>
          <a:lstStyle/>
          <a:p>
            <a:fld id="{4E4A4924-7CC3-4BF6-9C5C-A8E770D15754}" type="slidenum">
              <a:rPr/>
              <a:t>‹#›</a:t>
            </a:fld>
            <a:endParaRPr dirty="0"/>
          </a:p>
        </p:txBody>
      </p:sp>
      <p:sp>
        <p:nvSpPr>
          <p:cNvPr id="9" name="Media Placeholder 8"/>
          <p:cNvSpPr>
            <a:spLocks noGrp="1"/>
          </p:cNvSpPr>
          <p:nvPr>
            <p:ph type="media" sz="quarter" idx="13" hasCustomPrompt="1"/>
          </p:nvPr>
        </p:nvSpPr>
        <p:spPr>
          <a:xfrm>
            <a:off x="379476" y="116586"/>
            <a:ext cx="8385048" cy="3483864"/>
          </a:xfrm>
          <a:solidFill>
            <a:schemeClr val="bg1">
              <a:lumMod val="95000"/>
            </a:schemeClr>
          </a:solidFill>
        </p:spPr>
        <p:txBody>
          <a:bodyPr lIns="91440" tIns="457200" anchor="t" anchorCtr="0"/>
          <a:lstStyle>
            <a:lvl1pPr marL="6858" indent="0" algn="ctr">
              <a:buNone/>
              <a:defRPr baseline="0"/>
            </a:lvl1pPr>
          </a:lstStyle>
          <a:p>
            <a:r>
              <a:rPr dirty="0"/>
              <a:t>Click icon to insert video</a:t>
            </a:r>
          </a:p>
        </p:txBody>
      </p:sp>
      <p:sp>
        <p:nvSpPr>
          <p:cNvPr id="11" name="Text Placeholder 10"/>
          <p:cNvSpPr>
            <a:spLocks noGrp="1"/>
          </p:cNvSpPr>
          <p:nvPr>
            <p:ph type="body" sz="quarter" idx="14"/>
          </p:nvPr>
        </p:nvSpPr>
        <p:spPr>
          <a:xfrm>
            <a:off x="379476" y="3771900"/>
            <a:ext cx="8385048" cy="914400"/>
          </a:xfrm>
        </p:spPr>
        <p:txBody>
          <a:bodyPr/>
          <a:lstStyle>
            <a:lvl1pPr marL="0" indent="0">
              <a:buNone/>
              <a:defRPr/>
            </a:lvl1pPr>
            <a:lvl2pPr marL="0" indent="0">
              <a:buNone/>
              <a:defRPr/>
            </a:lvl2pPr>
            <a:lvl3pPr marL="0" indent="0">
              <a:buNone/>
              <a:defRPr/>
            </a:lvl3pPr>
            <a:lvl4pPr marL="0" indent="0">
              <a:buNone/>
              <a:defRPr/>
            </a:lvl4pPr>
            <a:lvl5pPr marL="0" indent="0">
              <a:buNone/>
              <a:defRPr/>
            </a:lvl5pPr>
          </a:lstStyle>
          <a:p>
            <a:pPr lvl="0"/>
            <a:r>
              <a:rPr lang="en-US"/>
              <a:t>Click to edit Master text styles</a:t>
            </a:r>
          </a:p>
        </p:txBody>
      </p:sp>
    </p:spTree>
    <p:extLst>
      <p:ext uri="{BB962C8B-B14F-4D97-AF65-F5344CB8AC3E}">
        <p14:creationId xmlns:p14="http://schemas.microsoft.com/office/powerpoint/2010/main" val="9412755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Text with Picture">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0"/>
            <a:ext cx="8375904" cy="857250"/>
          </a:xfrm>
        </p:spPr>
        <p:txBody>
          <a:bodyPr anchor="b">
            <a:normAutofit/>
          </a:bodyPr>
          <a:lstStyle>
            <a:lvl1pPr algn="l">
              <a:defRPr sz="2100" b="0"/>
            </a:lvl1pPr>
          </a:lstStyle>
          <a:p>
            <a:r>
              <a:rPr lang="en-US"/>
              <a:t>Click to edit Master title style</a:t>
            </a:r>
            <a:endParaRPr/>
          </a:p>
        </p:txBody>
      </p:sp>
      <p:sp>
        <p:nvSpPr>
          <p:cNvPr id="3" name="Picture Placeholder 2"/>
          <p:cNvSpPr>
            <a:spLocks noGrp="1"/>
          </p:cNvSpPr>
          <p:nvPr>
            <p:ph type="pic" idx="1"/>
          </p:nvPr>
        </p:nvSpPr>
        <p:spPr>
          <a:xfrm>
            <a:off x="4572000" y="1085850"/>
            <a:ext cx="4191000" cy="3543300"/>
          </a:xfrm>
          <a:solidFill>
            <a:schemeClr val="bg1">
              <a:lumMod val="95000"/>
            </a:schemeClr>
          </a:solidFill>
        </p:spPr>
        <p:txBody>
          <a:bodyPr>
            <a:normAutofit/>
          </a:bodyPr>
          <a:lstStyle>
            <a:lvl1pPr marL="0" indent="0" algn="ctr">
              <a:buNone/>
              <a:defRPr sz="135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endParaRPr dirty="0"/>
          </a:p>
        </p:txBody>
      </p:sp>
      <p:sp>
        <p:nvSpPr>
          <p:cNvPr id="4" name="Text Placeholder 3"/>
          <p:cNvSpPr>
            <a:spLocks noGrp="1"/>
          </p:cNvSpPr>
          <p:nvPr>
            <p:ph type="body" sz="half" idx="2"/>
          </p:nvPr>
        </p:nvSpPr>
        <p:spPr>
          <a:xfrm>
            <a:off x="381000" y="1085851"/>
            <a:ext cx="4191000" cy="3543299"/>
          </a:xfrm>
        </p:spPr>
        <p:txBody>
          <a:bodyPr rIns="182880">
            <a:normAutofit/>
          </a:bodyPr>
          <a:lstStyle>
            <a:lvl1pPr marL="137160" indent="-130302">
              <a:buFont typeface="Arial" pitchFamily="34" charset="0"/>
              <a:buChar char="•"/>
              <a:defRPr sz="1350"/>
            </a:lvl1pPr>
            <a:lvl2pPr marL="288036" indent="-128588">
              <a:buFont typeface="Arial" pitchFamily="34" charset="0"/>
              <a:buChar char="-"/>
              <a:defRPr sz="1350"/>
            </a:lvl2pPr>
            <a:lvl3pPr marL="438912" indent="-128588">
              <a:buFont typeface="Arial" pitchFamily="34" charset="0"/>
              <a:buChar char="-"/>
              <a:defRPr sz="1350"/>
            </a:lvl3pPr>
            <a:lvl4pPr marL="589788" indent="-128588">
              <a:buFont typeface="Arial" pitchFamily="34" charset="0"/>
              <a:buChar char="-"/>
              <a:defRPr sz="1350"/>
            </a:lvl4pPr>
            <a:lvl5pPr marL="740664" indent="-128588">
              <a:buFont typeface="Arial" pitchFamily="34" charset="0"/>
              <a:buChar char="-"/>
              <a:defRPr sz="1350"/>
            </a:lvl5pPr>
            <a:lvl6pPr marL="891540" indent="-128588">
              <a:buFont typeface="Arial" pitchFamily="34" charset="0"/>
              <a:buChar char="-"/>
              <a:defRPr sz="1350"/>
            </a:lvl6pPr>
            <a:lvl7pPr marL="1042416" indent="-128588">
              <a:buFont typeface="Arial" pitchFamily="34" charset="0"/>
              <a:buChar char="-"/>
              <a:defRPr sz="1350"/>
            </a:lvl7pPr>
            <a:lvl8pPr marL="1193292" indent="-128588">
              <a:buFont typeface="Arial" pitchFamily="34" charset="0"/>
              <a:buChar char="-"/>
              <a:defRPr sz="1350"/>
            </a:lvl8pPr>
            <a:lvl9pPr marL="1344168" indent="-128588">
              <a:buFont typeface="Arial" pitchFamily="34" charset="0"/>
              <a:buChar cha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endParaRPr dirty="0"/>
          </a:p>
        </p:txBody>
      </p:sp>
      <p:sp>
        <p:nvSpPr>
          <p:cNvPr id="6" name="Footer Placeholder 5"/>
          <p:cNvSpPr>
            <a:spLocks noGrp="1"/>
          </p:cNvSpPr>
          <p:nvPr>
            <p:ph type="ftr" sz="quarter" idx="11"/>
          </p:nvPr>
        </p:nvSpPr>
        <p:spPr/>
        <p:txBody>
          <a:bodyPr/>
          <a:lstStyle/>
          <a:p>
            <a:endParaRPr dirty="0"/>
          </a:p>
        </p:txBody>
      </p:sp>
      <p:sp>
        <p:nvSpPr>
          <p:cNvPr id="7" name="Slide Number Placeholder 6"/>
          <p:cNvSpPr>
            <a:spLocks noGrp="1"/>
          </p:cNvSpPr>
          <p:nvPr>
            <p:ph type="sldNum" sz="quarter" idx="12"/>
          </p:nvPr>
        </p:nvSpPr>
        <p:spPr/>
        <p:txBody>
          <a:bodyPr/>
          <a:lstStyle/>
          <a:p>
            <a:fld id="{4E4A4924-7CC3-4BF6-9C5C-A8E770D15754}" type="slidenum">
              <a:rPr/>
              <a:t>‹#›</a:t>
            </a:fld>
            <a:endParaRPr dirty="0"/>
          </a:p>
        </p:txBody>
      </p:sp>
      <p:sp>
        <p:nvSpPr>
          <p:cNvPr id="10" name="Rounded Rectangle 9"/>
          <p:cNvSpPr/>
          <p:nvPr/>
        </p:nvSpPr>
        <p:spPr>
          <a:xfrm>
            <a:off x="9372600" y="85725"/>
            <a:ext cx="1219200" cy="2314575"/>
          </a:xfrm>
          <a:prstGeom prst="roundRect">
            <a:avLst>
              <a:gd name="adj" fmla="val 888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l"/>
            <a:r>
              <a:rPr sz="1050" dirty="0"/>
              <a:t>Click the icon</a:t>
            </a:r>
            <a:r>
              <a:rPr sz="1050" baseline="0" dirty="0"/>
              <a:t> to add an image. The photo will be cropped to fit the placeholder.</a:t>
            </a:r>
            <a:endParaRPr sz="1050" dirty="0"/>
          </a:p>
        </p:txBody>
      </p:sp>
    </p:spTree>
    <p:extLst>
      <p:ext uri="{BB962C8B-B14F-4D97-AF65-F5344CB8AC3E}">
        <p14:creationId xmlns:p14="http://schemas.microsoft.com/office/powerpoint/2010/main" val="12863959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dirty="0"/>
          </a:p>
        </p:txBody>
      </p:sp>
      <p:sp>
        <p:nvSpPr>
          <p:cNvPr id="5" name="Footer Placeholder 4"/>
          <p:cNvSpPr>
            <a:spLocks noGrp="1"/>
          </p:cNvSpPr>
          <p:nvPr>
            <p:ph type="ftr" sz="quarter" idx="11"/>
          </p:nvPr>
        </p:nvSpPr>
        <p:spPr/>
        <p:txBody>
          <a:bodyPr/>
          <a:lstStyle/>
          <a:p>
            <a:endParaRPr dirty="0"/>
          </a:p>
        </p:txBody>
      </p:sp>
      <p:sp>
        <p:nvSpPr>
          <p:cNvPr id="6" name="Slide Number Placeholder 5"/>
          <p:cNvSpPr>
            <a:spLocks noGrp="1"/>
          </p:cNvSpPr>
          <p:nvPr>
            <p:ph type="sldNum" sz="quarter" idx="12"/>
          </p:nvPr>
        </p:nvSpPr>
        <p:spPr/>
        <p:txBody>
          <a:bodyPr/>
          <a:lstStyle/>
          <a:p>
            <a:fld id="{4E4A4924-7CC3-4BF6-9C5C-A8E770D15754}" type="slidenum">
              <a:rPr/>
              <a:t>‹#›</a:t>
            </a:fld>
            <a:endParaRPr dirty="0"/>
          </a:p>
        </p:txBody>
      </p:sp>
    </p:spTree>
    <p:extLst>
      <p:ext uri="{BB962C8B-B14F-4D97-AF65-F5344CB8AC3E}">
        <p14:creationId xmlns:p14="http://schemas.microsoft.com/office/powerpoint/2010/main" val="38049325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85750"/>
            <a:ext cx="2133600" cy="43434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381000" y="285750"/>
            <a:ext cx="6096000" cy="4343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dirty="0"/>
          </a:p>
        </p:txBody>
      </p:sp>
      <p:sp>
        <p:nvSpPr>
          <p:cNvPr id="5" name="Footer Placeholder 4"/>
          <p:cNvSpPr>
            <a:spLocks noGrp="1"/>
          </p:cNvSpPr>
          <p:nvPr>
            <p:ph type="ftr" sz="quarter" idx="11"/>
          </p:nvPr>
        </p:nvSpPr>
        <p:spPr/>
        <p:txBody>
          <a:bodyPr/>
          <a:lstStyle/>
          <a:p>
            <a:endParaRPr dirty="0"/>
          </a:p>
        </p:txBody>
      </p:sp>
      <p:sp>
        <p:nvSpPr>
          <p:cNvPr id="6" name="Slide Number Placeholder 5"/>
          <p:cNvSpPr>
            <a:spLocks noGrp="1"/>
          </p:cNvSpPr>
          <p:nvPr>
            <p:ph type="sldNum" sz="quarter" idx="12"/>
          </p:nvPr>
        </p:nvSpPr>
        <p:spPr/>
        <p:txBody>
          <a:bodyPr/>
          <a:lstStyle/>
          <a:p>
            <a:fld id="{4E4A4924-7CC3-4BF6-9C5C-A8E770D15754}" type="slidenum">
              <a:rPr/>
              <a:t>‹#›</a:t>
            </a:fld>
            <a:endParaRPr dirty="0"/>
          </a:p>
        </p:txBody>
      </p:sp>
    </p:spTree>
    <p:extLst>
      <p:ext uri="{BB962C8B-B14F-4D97-AF65-F5344CB8AC3E}">
        <p14:creationId xmlns:p14="http://schemas.microsoft.com/office/powerpoint/2010/main" val="8380600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57200" y="1200150"/>
            <a:ext cx="4038600" cy="3394473"/>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0"/>
            <a:ext cx="4038600" cy="3394473"/>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0C06FEE-4344-4CB6-9604-28A1D8C79C44}" type="datetimeFigureOut">
              <a:rPr lang="en-US" smtClean="0">
                <a:solidFill>
                  <a:prstClr val="black">
                    <a:tint val="75000"/>
                  </a:prstClr>
                </a:solidFill>
              </a:rPr>
              <a:pPr/>
              <a:t>2/12/2020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B24FDE-066A-43D3-82D9-8E8166E632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66122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2083E393-C0BF-4ED8-8545-7E4C90AFF831}" type="slidenum">
              <a:rPr lang="en-US" smtClean="0"/>
              <a:pPr/>
              <a:t>‹#›</a:t>
            </a:fld>
            <a:endParaRPr lang="en-US"/>
          </a:p>
        </p:txBody>
      </p:sp>
      <p:sp>
        <p:nvSpPr>
          <p:cNvPr id="8" name="Text Placeholder 12"/>
          <p:cNvSpPr>
            <a:spLocks noGrp="1"/>
          </p:cNvSpPr>
          <p:nvPr>
            <p:ph type="body" sz="quarter" idx="13" hasCustomPrompt="1"/>
          </p:nvPr>
        </p:nvSpPr>
        <p:spPr>
          <a:xfrm>
            <a:off x="457200" y="600180"/>
            <a:ext cx="8229600" cy="207749"/>
          </a:xfrm>
        </p:spPr>
        <p:txBody>
          <a:bodyPr/>
          <a:lstStyle>
            <a:lvl1pPr>
              <a:defRPr sz="1350" b="0" baseline="0">
                <a:solidFill>
                  <a:schemeClr val="tx1"/>
                </a:solidFill>
              </a:defRPr>
            </a:lvl1pPr>
          </a:lstStyle>
          <a:p>
            <a:pPr lvl="0"/>
            <a:r>
              <a:rPr lang="en-US" dirty="0"/>
              <a:t>Subheading here</a:t>
            </a:r>
          </a:p>
        </p:txBody>
      </p:sp>
      <p:sp>
        <p:nvSpPr>
          <p:cNvPr id="10" name="Content Placeholder 2"/>
          <p:cNvSpPr>
            <a:spLocks noGrp="1"/>
          </p:cNvSpPr>
          <p:nvPr>
            <p:ph idx="1"/>
          </p:nvPr>
        </p:nvSpPr>
        <p:spPr>
          <a:xfrm>
            <a:off x="457200" y="1143000"/>
            <a:ext cx="8229600" cy="3429000"/>
          </a:xfrm>
        </p:spPr>
        <p:txBody>
          <a:bodyPr/>
          <a:lstStyle>
            <a:lvl5pPr>
              <a:defRPr baseline="0"/>
            </a:lvl5pPr>
            <a:lvl6pPr>
              <a:defRPr baseline="0"/>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1" name="Straight Connector 10"/>
          <p:cNvCxnSpPr/>
          <p:nvPr userDrawn="1"/>
        </p:nvCxnSpPr>
        <p:spPr>
          <a:xfrm>
            <a:off x="457200" y="4686300"/>
            <a:ext cx="82296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43577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Section Divider">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gradFill flip="none" rotWithShape="1">
            <a:gsLst>
              <a:gs pos="0">
                <a:schemeClr val="accent1">
                  <a:lumMod val="5000"/>
                  <a:lumOff val="95000"/>
                </a:schemeClr>
              </a:gs>
              <a:gs pos="100000">
                <a:schemeClr val="accent1">
                  <a:lumMod val="30000"/>
                  <a:lumOff val="70000"/>
                </a:schemeClr>
              </a:gs>
            </a:gsLst>
            <a:lin ang="162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819150" y="2307166"/>
            <a:ext cx="7772400" cy="914399"/>
          </a:xfrm>
        </p:spPr>
        <p:txBody>
          <a:bodyPr/>
          <a:lstStyle>
            <a:lvl1pPr algn="ctr">
              <a:defRPr/>
            </a:lvl1pPr>
          </a:lstStyle>
          <a:p>
            <a:r>
              <a:rPr lang="en-US" dirty="0"/>
              <a:t>Click to edit Master title style</a:t>
            </a:r>
          </a:p>
        </p:txBody>
      </p:sp>
      <p:sp>
        <p:nvSpPr>
          <p:cNvPr id="3" name="Subtitle 2"/>
          <p:cNvSpPr>
            <a:spLocks noGrp="1"/>
          </p:cNvSpPr>
          <p:nvPr>
            <p:ph type="subTitle" idx="1"/>
          </p:nvPr>
        </p:nvSpPr>
        <p:spPr>
          <a:xfrm>
            <a:off x="1371600" y="3418415"/>
            <a:ext cx="6400800" cy="1092200"/>
          </a:xfrm>
        </p:spPr>
        <p:txBody>
          <a:bodyPr>
            <a:normAutofit/>
          </a:bodyPr>
          <a:lstStyle>
            <a:lvl1pPr marL="0" indent="0" algn="ctr">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Slide Number Placeholder 5"/>
          <p:cNvSpPr>
            <a:spLocks noGrp="1"/>
          </p:cNvSpPr>
          <p:nvPr>
            <p:ph type="sldNum" sz="quarter" idx="10"/>
          </p:nvPr>
        </p:nvSpPr>
        <p:spPr/>
        <p:txBody>
          <a:bodyPr/>
          <a:lstStyle>
            <a:lvl1pPr>
              <a:defRPr/>
            </a:lvl1pPr>
          </a:lstStyle>
          <a:p>
            <a:pPr>
              <a:defRPr/>
            </a:pPr>
            <a:fld id="{275FD815-A5CA-CD42-9AFB-55C32CFF8861}" type="slidenum">
              <a:rPr lang="en-US"/>
              <a:pPr>
                <a:defRPr/>
              </a:pPr>
              <a:t>‹#›</a:t>
            </a:fld>
            <a:endParaRPr lang="en-US" dirty="0"/>
          </a:p>
        </p:txBody>
      </p:sp>
      <p:pic>
        <p:nvPicPr>
          <p:cNvPr id="7" name="Picture 6" descr="BCCCC_logo_1line_BC_left_RGB_Large_Transparen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6333" y="161750"/>
            <a:ext cx="8390467" cy="1859852"/>
          </a:xfrm>
          <a:prstGeom prst="rect">
            <a:avLst/>
          </a:prstGeom>
        </p:spPr>
      </p:pic>
    </p:spTree>
    <p:extLst>
      <p:ext uri="{BB962C8B-B14F-4D97-AF65-F5344CB8AC3E}">
        <p14:creationId xmlns:p14="http://schemas.microsoft.com/office/powerpoint/2010/main" val="480431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block text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fld id="{B52D134A-CDD4-0644-94EE-F7236374EB54}" type="slidenum">
              <a:rPr lang="en-US"/>
              <a:pPr>
                <a:defRPr/>
              </a:pPr>
              <a:t>‹#›</a:t>
            </a:fld>
            <a:endParaRPr lang="en-US" dirty="0"/>
          </a:p>
        </p:txBody>
      </p:sp>
      <p:sp>
        <p:nvSpPr>
          <p:cNvPr id="4" name="Content Placeholder 2"/>
          <p:cNvSpPr>
            <a:spLocks noGrp="1"/>
          </p:cNvSpPr>
          <p:nvPr>
            <p:ph idx="1"/>
          </p:nvPr>
        </p:nvSpPr>
        <p:spPr>
          <a:xfrm>
            <a:off x="457200" y="1066800"/>
            <a:ext cx="8229600" cy="3208338"/>
          </a:xfrm>
        </p:spPr>
        <p:txBody>
          <a:bodyPr/>
          <a:lstStyle>
            <a:lvl1pPr marL="0" indent="0">
              <a:spcBef>
                <a:spcPts val="1700"/>
              </a:spcBef>
              <a:buNone/>
              <a:tabLst>
                <a:tab pos="862013" algn="l"/>
              </a:tabLst>
              <a:defRPr/>
            </a:lvl1pPr>
            <a:lvl2pPr marL="175260" indent="0">
              <a:buNone/>
              <a:defRPr/>
            </a:lvl2pPr>
            <a:lvl3pPr marL="365760" indent="0">
              <a:buNone/>
              <a:defRPr/>
            </a:lvl3pPr>
          </a:lstStyle>
          <a:p>
            <a:pPr lvl="0"/>
            <a:r>
              <a:rPr lang="en-US" dirty="0"/>
              <a:t>Click to edit Master text styles</a:t>
            </a:r>
          </a:p>
        </p:txBody>
      </p:sp>
    </p:spTree>
    <p:extLst>
      <p:ext uri="{BB962C8B-B14F-4D97-AF65-F5344CB8AC3E}">
        <p14:creationId xmlns:p14="http://schemas.microsoft.com/office/powerpoint/2010/main" val="1133001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Bullet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marL="365760">
              <a:defRPr/>
            </a:lvl2pPr>
            <a:lvl3pPr marL="530352" indent="-164592">
              <a:defRPr/>
            </a:lvl3pPr>
          </a:lstStyle>
          <a:p>
            <a:pPr lvl="0"/>
            <a:r>
              <a:rPr lang="en-US" dirty="0"/>
              <a:t>Click to edit Master text styles</a:t>
            </a:r>
          </a:p>
          <a:p>
            <a:pPr lvl="1"/>
            <a:r>
              <a:rPr lang="en-US" dirty="0"/>
              <a:t>Second level</a:t>
            </a:r>
          </a:p>
          <a:p>
            <a:pPr lvl="2"/>
            <a:r>
              <a:rPr lang="en-US" dirty="0"/>
              <a:t>Third level</a:t>
            </a:r>
          </a:p>
        </p:txBody>
      </p:sp>
      <p:sp>
        <p:nvSpPr>
          <p:cNvPr id="4" name="Slide Number Placeholder 5"/>
          <p:cNvSpPr>
            <a:spLocks noGrp="1"/>
          </p:cNvSpPr>
          <p:nvPr>
            <p:ph type="sldNum" sz="quarter" idx="10"/>
          </p:nvPr>
        </p:nvSpPr>
        <p:spPr/>
        <p:txBody>
          <a:bodyPr/>
          <a:lstStyle>
            <a:lvl1pPr>
              <a:defRPr/>
            </a:lvl1pPr>
          </a:lstStyle>
          <a:p>
            <a:pPr>
              <a:defRPr/>
            </a:pPr>
            <a:fld id="{FB010C24-E88D-C741-A9DD-BB4B042A0AD1}" type="slidenum">
              <a:rPr lang="en-US"/>
              <a:pPr>
                <a:defRPr/>
              </a:pPr>
              <a:t>‹#›</a:t>
            </a:fld>
            <a:endParaRPr lang="en-US" dirty="0"/>
          </a:p>
        </p:txBody>
      </p:sp>
    </p:spTree>
    <p:extLst>
      <p:ext uri="{BB962C8B-B14F-4D97-AF65-F5344CB8AC3E}">
        <p14:creationId xmlns:p14="http://schemas.microsoft.com/office/powerpoint/2010/main" val="33107715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61696"/>
            <a:ext cx="8686800" cy="778422"/>
          </a:xfrm>
        </p:spPr>
        <p:txBody>
          <a:bodyPr/>
          <a:lstStyle/>
          <a:p>
            <a:r>
              <a:rPr lang="en-US" dirty="0"/>
              <a:t>Click to edit Master title style</a:t>
            </a:r>
          </a:p>
        </p:txBody>
      </p:sp>
      <p:sp>
        <p:nvSpPr>
          <p:cNvPr id="3" name="Content Placeholder 2"/>
          <p:cNvSpPr>
            <a:spLocks noGrp="1"/>
          </p:cNvSpPr>
          <p:nvPr>
            <p:ph sz="half" idx="1"/>
          </p:nvPr>
        </p:nvSpPr>
        <p:spPr>
          <a:xfrm>
            <a:off x="457200" y="1066802"/>
            <a:ext cx="4038600" cy="2545556"/>
          </a:xfrm>
        </p:spPr>
        <p:txBody>
          <a:bodyPr/>
          <a:lstStyle>
            <a:lvl1pPr>
              <a:defRPr sz="2000"/>
            </a:lvl1pPr>
            <a:lvl2pPr>
              <a:defRPr sz="1600"/>
            </a:lvl2pPr>
            <a:lvl3pPr>
              <a:defRPr sz="14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4648200" y="1066802"/>
            <a:ext cx="4038600" cy="2545556"/>
          </a:xfrm>
        </p:spPr>
        <p:txBody>
          <a:bodyPr/>
          <a:lstStyle>
            <a:lvl1pPr>
              <a:defRPr sz="2000"/>
            </a:lvl1pPr>
            <a:lvl2pPr>
              <a:defRPr sz="1600"/>
            </a:lvl2pPr>
            <a:lvl3pPr>
              <a:defRPr sz="14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7" name="Slide Number Placeholder 6"/>
          <p:cNvSpPr>
            <a:spLocks noGrp="1"/>
          </p:cNvSpPr>
          <p:nvPr>
            <p:ph type="sldNum" sz="quarter" idx="12"/>
          </p:nvPr>
        </p:nvSpPr>
        <p:spPr/>
        <p:txBody>
          <a:bodyPr/>
          <a:lstStyle>
            <a:lvl1pPr>
              <a:defRPr/>
            </a:lvl1pPr>
          </a:lstStyle>
          <a:p>
            <a:pPr>
              <a:defRPr/>
            </a:pPr>
            <a:fld id="{518353D2-B8B2-2A4C-B811-5543CAF420F0}" type="slidenum">
              <a:rPr lang="en-US"/>
              <a:pPr>
                <a:defRPr/>
              </a:pPr>
              <a:t>‹#›</a:t>
            </a:fld>
            <a:endParaRPr lang="en-US"/>
          </a:p>
        </p:txBody>
      </p:sp>
    </p:spTree>
    <p:extLst>
      <p:ext uri="{BB962C8B-B14F-4D97-AF65-F5344CB8AC3E}">
        <p14:creationId xmlns:p14="http://schemas.microsoft.com/office/powerpoint/2010/main" val="31060727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bullet with side bar">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5345113" cy="739775"/>
          </a:xfrm>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a:defRPr/>
            </a:pPr>
            <a:fld id="{184A19A9-C817-6249-A0A2-E6459FDCC5C5}" type="slidenum">
              <a:rPr lang="en-US" smtClean="0"/>
              <a:pPr>
                <a:defRPr/>
              </a:pPr>
              <a:t>‹#›</a:t>
            </a:fld>
            <a:endParaRPr lang="en-US" dirty="0"/>
          </a:p>
        </p:txBody>
      </p:sp>
      <p:sp>
        <p:nvSpPr>
          <p:cNvPr id="5" name="Content Placeholder 4"/>
          <p:cNvSpPr>
            <a:spLocks noGrp="1"/>
          </p:cNvSpPr>
          <p:nvPr>
            <p:ph sz="quarter" idx="11"/>
          </p:nvPr>
        </p:nvSpPr>
        <p:spPr>
          <a:xfrm>
            <a:off x="457200" y="1122363"/>
            <a:ext cx="5345113" cy="3220344"/>
          </a:xfrm>
        </p:spPr>
        <p:txBody>
          <a:bodyPr/>
          <a:lstStyle>
            <a:lvl4pPr marL="1371600" indent="0">
              <a:buNone/>
              <a:defRPr/>
            </a:lvl4pPr>
          </a:lstStyle>
          <a:p>
            <a:pPr lvl="0"/>
            <a:r>
              <a:rPr lang="en-US" dirty="0"/>
              <a:t>Click to edit Master text styles</a:t>
            </a:r>
          </a:p>
          <a:p>
            <a:pPr lvl="1"/>
            <a:r>
              <a:rPr lang="en-US" dirty="0"/>
              <a:t>Second level</a:t>
            </a:r>
          </a:p>
          <a:p>
            <a:pPr lvl="2"/>
            <a:r>
              <a:rPr lang="en-US" dirty="0"/>
              <a:t>Third level</a:t>
            </a:r>
          </a:p>
        </p:txBody>
      </p:sp>
      <p:cxnSp>
        <p:nvCxnSpPr>
          <p:cNvPr id="6" name="Straight Connector 5"/>
          <p:cNvCxnSpPr/>
          <p:nvPr userDrawn="1"/>
        </p:nvCxnSpPr>
        <p:spPr>
          <a:xfrm>
            <a:off x="6105090" y="215900"/>
            <a:ext cx="0" cy="4126807"/>
          </a:xfrm>
          <a:prstGeom prst="line">
            <a:avLst/>
          </a:prstGeom>
          <a:ln>
            <a:solidFill>
              <a:srgbClr val="BFBFBF"/>
            </a:solidFill>
          </a:ln>
          <a:effectLst/>
        </p:spPr>
        <p:style>
          <a:lnRef idx="2">
            <a:schemeClr val="accent1"/>
          </a:lnRef>
          <a:fillRef idx="0">
            <a:schemeClr val="accent1"/>
          </a:fillRef>
          <a:effectRef idx="1">
            <a:schemeClr val="accent1"/>
          </a:effectRef>
          <a:fontRef idx="minor">
            <a:schemeClr val="tx1"/>
          </a:fontRef>
        </p:style>
      </p:cxnSp>
      <p:sp>
        <p:nvSpPr>
          <p:cNvPr id="9" name="Content Placeholder 8"/>
          <p:cNvSpPr>
            <a:spLocks noGrp="1"/>
          </p:cNvSpPr>
          <p:nvPr>
            <p:ph sz="quarter" idx="12"/>
          </p:nvPr>
        </p:nvSpPr>
        <p:spPr>
          <a:xfrm>
            <a:off x="6270625" y="215900"/>
            <a:ext cx="2424113" cy="4127500"/>
          </a:xfr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0815972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Content bullet with side bar">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5345113" cy="739775"/>
          </a:xfrm>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a:defRPr/>
            </a:pPr>
            <a:fld id="{184A19A9-C817-6249-A0A2-E6459FDCC5C5}" type="slidenum">
              <a:rPr lang="en-US" smtClean="0"/>
              <a:pPr>
                <a:defRPr/>
              </a:pPr>
              <a:t>‹#›</a:t>
            </a:fld>
            <a:endParaRPr lang="en-US" dirty="0"/>
          </a:p>
        </p:txBody>
      </p:sp>
      <p:sp>
        <p:nvSpPr>
          <p:cNvPr id="5" name="Content Placeholder 4"/>
          <p:cNvSpPr>
            <a:spLocks noGrp="1"/>
          </p:cNvSpPr>
          <p:nvPr>
            <p:ph sz="quarter" idx="11"/>
          </p:nvPr>
        </p:nvSpPr>
        <p:spPr>
          <a:xfrm>
            <a:off x="457200" y="1122363"/>
            <a:ext cx="5345113" cy="3220344"/>
          </a:xfrm>
        </p:spPr>
        <p:txBody>
          <a:bodyPr/>
          <a:lstStyle>
            <a:lvl1pPr marL="0" indent="0">
              <a:spcBef>
                <a:spcPts val="1700"/>
              </a:spcBef>
              <a:buFontTx/>
              <a:buNone/>
              <a:defRPr/>
            </a:lvl1pPr>
            <a:lvl4pPr marL="1371600" indent="0">
              <a:buNone/>
              <a:defRPr/>
            </a:lvl4pPr>
          </a:lstStyle>
          <a:p>
            <a:pPr lvl="0"/>
            <a:r>
              <a:rPr lang="en-US" dirty="0"/>
              <a:t>Click to edit Master text styles</a:t>
            </a:r>
          </a:p>
        </p:txBody>
      </p:sp>
      <p:cxnSp>
        <p:nvCxnSpPr>
          <p:cNvPr id="6" name="Straight Connector 5"/>
          <p:cNvCxnSpPr/>
          <p:nvPr userDrawn="1"/>
        </p:nvCxnSpPr>
        <p:spPr>
          <a:xfrm>
            <a:off x="6105090" y="215900"/>
            <a:ext cx="0" cy="4126807"/>
          </a:xfrm>
          <a:prstGeom prst="line">
            <a:avLst/>
          </a:prstGeom>
          <a:ln>
            <a:solidFill>
              <a:srgbClr val="BFBFBF"/>
            </a:solidFill>
          </a:ln>
          <a:effectLst/>
        </p:spPr>
        <p:style>
          <a:lnRef idx="2">
            <a:schemeClr val="accent1"/>
          </a:lnRef>
          <a:fillRef idx="0">
            <a:schemeClr val="accent1"/>
          </a:fillRef>
          <a:effectRef idx="1">
            <a:schemeClr val="accent1"/>
          </a:effectRef>
          <a:fontRef idx="minor">
            <a:schemeClr val="tx1"/>
          </a:fontRef>
        </p:style>
      </p:cxnSp>
      <p:sp>
        <p:nvSpPr>
          <p:cNvPr id="9" name="Content Placeholder 8"/>
          <p:cNvSpPr>
            <a:spLocks noGrp="1"/>
          </p:cNvSpPr>
          <p:nvPr>
            <p:ph sz="quarter" idx="12"/>
          </p:nvPr>
        </p:nvSpPr>
        <p:spPr>
          <a:xfrm>
            <a:off x="6270625" y="215900"/>
            <a:ext cx="2424113" cy="4127500"/>
          </a:xfr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2396251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xt Box Content with side bar">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5345113" cy="739775"/>
          </a:xfrm>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a:defRPr/>
            </a:pPr>
            <a:fld id="{184A19A9-C817-6249-A0A2-E6459FDCC5C5}" type="slidenum">
              <a:rPr lang="en-US" smtClean="0"/>
              <a:pPr>
                <a:defRPr/>
              </a:pPr>
              <a:t>‹#›</a:t>
            </a:fld>
            <a:endParaRPr lang="en-US" dirty="0"/>
          </a:p>
        </p:txBody>
      </p:sp>
      <p:sp>
        <p:nvSpPr>
          <p:cNvPr id="5" name="Content Placeholder 4"/>
          <p:cNvSpPr>
            <a:spLocks noGrp="1"/>
          </p:cNvSpPr>
          <p:nvPr>
            <p:ph sz="quarter" idx="11"/>
          </p:nvPr>
        </p:nvSpPr>
        <p:spPr>
          <a:xfrm>
            <a:off x="457200" y="1122363"/>
            <a:ext cx="5345113" cy="3220344"/>
          </a:xfrm>
        </p:spPr>
        <p:txBody>
          <a:bodyPr/>
          <a:lstStyle>
            <a:lvl1pPr marL="0" indent="0">
              <a:spcBef>
                <a:spcPts val="1700"/>
              </a:spcBef>
              <a:buFontTx/>
              <a:buNone/>
              <a:defRPr/>
            </a:lvl1pPr>
            <a:lvl4pPr marL="1371600" indent="0">
              <a:buNone/>
              <a:defRPr/>
            </a:lvl4pPr>
          </a:lstStyle>
          <a:p>
            <a:pPr lvl="0"/>
            <a:r>
              <a:rPr lang="en-US" dirty="0"/>
              <a:t>Click to edit Master text styles</a:t>
            </a:r>
          </a:p>
        </p:txBody>
      </p:sp>
      <p:cxnSp>
        <p:nvCxnSpPr>
          <p:cNvPr id="6" name="Straight Connector 5"/>
          <p:cNvCxnSpPr/>
          <p:nvPr userDrawn="1"/>
        </p:nvCxnSpPr>
        <p:spPr>
          <a:xfrm>
            <a:off x="6105090" y="215900"/>
            <a:ext cx="0" cy="4126807"/>
          </a:xfrm>
          <a:prstGeom prst="line">
            <a:avLst/>
          </a:prstGeom>
          <a:ln>
            <a:solidFill>
              <a:srgbClr val="BFBFBF"/>
            </a:solidFill>
          </a:ln>
          <a:effectLst/>
        </p:spPr>
        <p:style>
          <a:lnRef idx="2">
            <a:schemeClr val="accent1"/>
          </a:lnRef>
          <a:fillRef idx="0">
            <a:schemeClr val="accent1"/>
          </a:fillRef>
          <a:effectRef idx="1">
            <a:schemeClr val="accent1"/>
          </a:effectRef>
          <a:fontRef idx="minor">
            <a:schemeClr val="tx1"/>
          </a:fontRef>
        </p:style>
      </p:cxnSp>
      <p:sp>
        <p:nvSpPr>
          <p:cNvPr id="9" name="Content Placeholder 8"/>
          <p:cNvSpPr>
            <a:spLocks noGrp="1"/>
          </p:cNvSpPr>
          <p:nvPr>
            <p:ph sz="quarter" idx="12"/>
          </p:nvPr>
        </p:nvSpPr>
        <p:spPr>
          <a:xfrm>
            <a:off x="6270625" y="215900"/>
            <a:ext cx="2424113" cy="4127500"/>
          </a:xfr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9923643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B7D5AD54-608D-0244-942A-B36E58B5619B}" type="slidenum">
              <a:rPr lang="en-US"/>
              <a:pPr>
                <a:defRPr/>
              </a:pPr>
              <a:t>‹#›</a:t>
            </a:fld>
            <a:endParaRPr lang="en-US" dirty="0"/>
          </a:p>
        </p:txBody>
      </p:sp>
    </p:spTree>
    <p:extLst>
      <p:ext uri="{BB962C8B-B14F-4D97-AF65-F5344CB8AC3E}">
        <p14:creationId xmlns:p14="http://schemas.microsoft.com/office/powerpoint/2010/main" val="25231521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3746501"/>
            <a:ext cx="5486400" cy="527049"/>
          </a:xfrm>
        </p:spPr>
        <p:txBody>
          <a:bodyPr>
            <a:normAutofit/>
          </a:bodyPr>
          <a:lstStyle>
            <a:lvl1pPr marL="0" indent="0">
              <a:buNone/>
              <a:defRPr sz="10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EB097A77-0685-E34C-9940-BFE2795F54BB}" type="slidenum">
              <a:rPr lang="en-US"/>
              <a:pPr>
                <a:defRPr/>
              </a:pPr>
              <a:t>‹#›</a:t>
            </a:fld>
            <a:endParaRPr lang="en-US" dirty="0"/>
          </a:p>
        </p:txBody>
      </p:sp>
    </p:spTree>
    <p:extLst>
      <p:ext uri="{BB962C8B-B14F-4D97-AF65-F5344CB8AC3E}">
        <p14:creationId xmlns:p14="http://schemas.microsoft.com/office/powerpoint/2010/main" val="32215872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151335"/>
            <a:ext cx="4040188" cy="479821"/>
          </a:xfrm>
        </p:spPr>
        <p:txBody>
          <a:bodyPr anchor="b"/>
          <a:lstStyle>
            <a:lvl1pPr marL="0" indent="0">
              <a:buNone/>
              <a:defRPr sz="2100" b="1"/>
            </a:lvl1pPr>
            <a:lvl2pPr marL="408194" indent="0">
              <a:buNone/>
              <a:defRPr sz="1800" b="1"/>
            </a:lvl2pPr>
            <a:lvl3pPr marL="816388" indent="0">
              <a:buNone/>
              <a:defRPr sz="1600" b="1"/>
            </a:lvl3pPr>
            <a:lvl4pPr marL="1224582" indent="0">
              <a:buNone/>
              <a:defRPr sz="1400" b="1"/>
            </a:lvl4pPr>
            <a:lvl5pPr marL="1632776" indent="0">
              <a:buNone/>
              <a:defRPr sz="1400" b="1"/>
            </a:lvl5pPr>
            <a:lvl6pPr marL="2040969" indent="0">
              <a:buNone/>
              <a:defRPr sz="1400" b="1"/>
            </a:lvl6pPr>
            <a:lvl7pPr marL="2449163" indent="0">
              <a:buNone/>
              <a:defRPr sz="1400" b="1"/>
            </a:lvl7pPr>
            <a:lvl8pPr marL="2857357" indent="0">
              <a:buNone/>
              <a:defRPr sz="1400" b="1"/>
            </a:lvl8pPr>
            <a:lvl9pPr marL="3265551" indent="0">
              <a:buNone/>
              <a:defRPr sz="14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1"/>
          </a:xfrm>
        </p:spPr>
        <p:txBody>
          <a:bodyPr anchor="b"/>
          <a:lstStyle>
            <a:lvl1pPr marL="0" indent="0">
              <a:buNone/>
              <a:defRPr sz="2100" b="1"/>
            </a:lvl1pPr>
            <a:lvl2pPr marL="408194" indent="0">
              <a:buNone/>
              <a:defRPr sz="1800" b="1"/>
            </a:lvl2pPr>
            <a:lvl3pPr marL="816388" indent="0">
              <a:buNone/>
              <a:defRPr sz="1600" b="1"/>
            </a:lvl3pPr>
            <a:lvl4pPr marL="1224582" indent="0">
              <a:buNone/>
              <a:defRPr sz="1400" b="1"/>
            </a:lvl4pPr>
            <a:lvl5pPr marL="1632776" indent="0">
              <a:buNone/>
              <a:defRPr sz="1400" b="1"/>
            </a:lvl5pPr>
            <a:lvl6pPr marL="2040969" indent="0">
              <a:buNone/>
              <a:defRPr sz="1400" b="1"/>
            </a:lvl6pPr>
            <a:lvl7pPr marL="2449163" indent="0">
              <a:buNone/>
              <a:defRPr sz="1400" b="1"/>
            </a:lvl7pPr>
            <a:lvl8pPr marL="2857357" indent="0">
              <a:buNone/>
              <a:defRPr sz="1400" b="1"/>
            </a:lvl8pPr>
            <a:lvl9pPr marL="3265551" indent="0">
              <a:buNone/>
              <a:defRPr sz="14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0C06FEE-4344-4CB6-9604-28A1D8C79C44}" type="datetimeFigureOut">
              <a:rPr lang="en-US" smtClean="0">
                <a:solidFill>
                  <a:prstClr val="black">
                    <a:tint val="75000"/>
                  </a:prstClr>
                </a:solidFill>
              </a:rPr>
              <a:pPr/>
              <a:t>2/12/2020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DB24FDE-066A-43D3-82D9-8E8166E632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776749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6200" y="228600"/>
            <a:ext cx="7772400" cy="857250"/>
          </a:xfrm>
        </p:spPr>
        <p:txBody>
          <a:bodyPr/>
          <a:lstStyle/>
          <a:p>
            <a:r>
              <a:rPr lang="en-US"/>
              <a:t>Click to edit Master title style</a:t>
            </a:r>
          </a:p>
        </p:txBody>
      </p:sp>
      <p:sp>
        <p:nvSpPr>
          <p:cNvPr id="3" name="Table Placeholder 2"/>
          <p:cNvSpPr>
            <a:spLocks noGrp="1"/>
          </p:cNvSpPr>
          <p:nvPr>
            <p:ph type="tbl" idx="1"/>
          </p:nvPr>
        </p:nvSpPr>
        <p:spPr>
          <a:xfrm>
            <a:off x="609600" y="1428750"/>
            <a:ext cx="8305800" cy="3086100"/>
          </a:xfrm>
          <a:prstGeom prst="rect">
            <a:avLst/>
          </a:prstGeom>
        </p:spPr>
        <p:txBody>
          <a:bodyPr/>
          <a:lstStyle/>
          <a:p>
            <a:pPr lvl="0"/>
            <a:endParaRPr lang="en-US" noProof="0"/>
          </a:p>
        </p:txBody>
      </p:sp>
    </p:spTree>
    <p:extLst>
      <p:ext uri="{BB962C8B-B14F-4D97-AF65-F5344CB8AC3E}">
        <p14:creationId xmlns:p14="http://schemas.microsoft.com/office/powerpoint/2010/main" val="36012788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4767263"/>
            <a:ext cx="2133600" cy="273844"/>
          </a:xfrm>
          <a:prstGeom prst="rect">
            <a:avLst/>
          </a:prstGeom>
        </p:spPr>
        <p:txBody>
          <a:bodyPr/>
          <a:lstStyle/>
          <a:p>
            <a:endParaRPr lang="en-US"/>
          </a:p>
        </p:txBody>
      </p:sp>
      <p:sp>
        <p:nvSpPr>
          <p:cNvPr id="8" name="Footer Placeholder 7"/>
          <p:cNvSpPr>
            <a:spLocks noGrp="1"/>
          </p:cNvSpPr>
          <p:nvPr>
            <p:ph type="ftr" sz="quarter" idx="11"/>
          </p:nvPr>
        </p:nvSpPr>
        <p:spPr>
          <a:xfrm>
            <a:off x="3124200" y="4767263"/>
            <a:ext cx="2895600" cy="273844"/>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4767263"/>
            <a:ext cx="2133600" cy="273844"/>
          </a:xfrm>
          <a:prstGeom prst="rect">
            <a:avLst/>
          </a:prstGeom>
        </p:spPr>
        <p:txBody>
          <a:bodyPr/>
          <a:lstStyle/>
          <a:p>
            <a:fld id="{B9A30568-51B1-4AAE-BCE5-6943E4092B6C}" type="slidenum">
              <a:rPr lang="en-US" smtClean="0"/>
              <a:t>‹#›</a:t>
            </a:fld>
            <a:endParaRPr lang="en-US"/>
          </a:p>
        </p:txBody>
      </p:sp>
      <p:sp>
        <p:nvSpPr>
          <p:cNvPr id="10" name="Slide Number Placeholder 5"/>
          <p:cNvSpPr txBox="1">
            <a:spLocks/>
          </p:cNvSpPr>
          <p:nvPr userDrawn="1"/>
        </p:nvSpPr>
        <p:spPr>
          <a:xfrm>
            <a:off x="428625" y="4754857"/>
            <a:ext cx="2133600" cy="274638"/>
          </a:xfrm>
          <a:prstGeom prst="rect">
            <a:avLst/>
          </a:prstGeom>
        </p:spPr>
        <p:txBody>
          <a:bodyPr vert="horz" lIns="0" tIns="0" rIns="0" bIns="0" rtlCol="0" anchor="ctr"/>
          <a:lstStyle>
            <a:defPPr>
              <a:defRPr lang="en-US"/>
            </a:defPPr>
            <a:lvl1pPr algn="l" defTabSz="457200" rtl="0" fontAlgn="auto">
              <a:spcBef>
                <a:spcPts val="0"/>
              </a:spcBef>
              <a:spcAft>
                <a:spcPts val="0"/>
              </a:spcAft>
              <a:defRPr sz="900" kern="1200">
                <a:solidFill>
                  <a:srgbClr val="C6BBAE"/>
                </a:solidFill>
                <a:latin typeface="Arial"/>
                <a:ea typeface="+mn-ea"/>
                <a:cs typeface="+mn-cs"/>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defRPr/>
            </a:pPr>
            <a:fld id="{184A19A9-C817-6249-A0A2-E6459FDCC5C5}" type="slidenum">
              <a:rPr lang="en-US" smtClean="0"/>
              <a:pPr>
                <a:defRPr/>
              </a:pPr>
              <a:t>‹#›</a:t>
            </a:fld>
            <a:endParaRPr lang="en-US" dirty="0"/>
          </a:p>
        </p:txBody>
      </p:sp>
    </p:spTree>
    <p:extLst>
      <p:ext uri="{BB962C8B-B14F-4D97-AF65-F5344CB8AC3E}">
        <p14:creationId xmlns:p14="http://schemas.microsoft.com/office/powerpoint/2010/main" val="39180228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Section Divider">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gradFill flip="none" rotWithShape="1">
            <a:gsLst>
              <a:gs pos="0">
                <a:schemeClr val="accent1">
                  <a:lumMod val="5000"/>
                  <a:lumOff val="95000"/>
                </a:schemeClr>
              </a:gs>
              <a:gs pos="100000">
                <a:schemeClr val="accent1">
                  <a:lumMod val="30000"/>
                  <a:lumOff val="70000"/>
                </a:schemeClr>
              </a:gs>
            </a:gsLst>
            <a:lin ang="162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819150" y="2307166"/>
            <a:ext cx="7772400" cy="914399"/>
          </a:xfrm>
        </p:spPr>
        <p:txBody>
          <a:bodyPr/>
          <a:lstStyle>
            <a:lvl1pPr algn="ctr">
              <a:defRPr/>
            </a:lvl1pPr>
          </a:lstStyle>
          <a:p>
            <a:r>
              <a:rPr lang="en-US" dirty="0"/>
              <a:t>Click to edit Master title style</a:t>
            </a:r>
          </a:p>
        </p:txBody>
      </p:sp>
      <p:sp>
        <p:nvSpPr>
          <p:cNvPr id="3" name="Subtitle 2"/>
          <p:cNvSpPr>
            <a:spLocks noGrp="1"/>
          </p:cNvSpPr>
          <p:nvPr>
            <p:ph type="subTitle" idx="1"/>
          </p:nvPr>
        </p:nvSpPr>
        <p:spPr>
          <a:xfrm>
            <a:off x="1371600" y="3418415"/>
            <a:ext cx="6400800" cy="1092200"/>
          </a:xfrm>
        </p:spPr>
        <p:txBody>
          <a:bodyPr>
            <a:normAutofit/>
          </a:bodyPr>
          <a:lstStyle>
            <a:lvl1pPr marL="0" indent="0" algn="ctr">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Slide Number Placeholder 5"/>
          <p:cNvSpPr>
            <a:spLocks noGrp="1"/>
          </p:cNvSpPr>
          <p:nvPr>
            <p:ph type="sldNum" sz="quarter" idx="10"/>
          </p:nvPr>
        </p:nvSpPr>
        <p:spPr/>
        <p:txBody>
          <a:bodyPr/>
          <a:lstStyle>
            <a:lvl1pPr>
              <a:defRPr/>
            </a:lvl1pPr>
          </a:lstStyle>
          <a:p>
            <a:pPr>
              <a:defRPr/>
            </a:pPr>
            <a:fld id="{275FD815-A5CA-CD42-9AFB-55C32CFF8861}" type="slidenum">
              <a:rPr lang="en-US"/>
              <a:pPr>
                <a:defRPr/>
              </a:pPr>
              <a:t>‹#›</a:t>
            </a:fld>
            <a:endParaRPr lang="en-US" dirty="0"/>
          </a:p>
        </p:txBody>
      </p:sp>
      <p:pic>
        <p:nvPicPr>
          <p:cNvPr id="7" name="Picture 6" descr="BCCCC_logo_1line_BC_left_RGB_Large_Transparen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6333" y="161750"/>
            <a:ext cx="8390467" cy="1859852"/>
          </a:xfrm>
          <a:prstGeom prst="rect">
            <a:avLst/>
          </a:prstGeom>
        </p:spPr>
      </p:pic>
    </p:spTree>
    <p:extLst>
      <p:ext uri="{BB962C8B-B14F-4D97-AF65-F5344CB8AC3E}">
        <p14:creationId xmlns:p14="http://schemas.microsoft.com/office/powerpoint/2010/main" val="17459834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block text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fld id="{B52D134A-CDD4-0644-94EE-F7236374EB54}" type="slidenum">
              <a:rPr lang="en-US"/>
              <a:pPr>
                <a:defRPr/>
              </a:pPr>
              <a:t>‹#›</a:t>
            </a:fld>
            <a:endParaRPr lang="en-US" dirty="0"/>
          </a:p>
        </p:txBody>
      </p:sp>
      <p:sp>
        <p:nvSpPr>
          <p:cNvPr id="4" name="Content Placeholder 2"/>
          <p:cNvSpPr>
            <a:spLocks noGrp="1"/>
          </p:cNvSpPr>
          <p:nvPr>
            <p:ph idx="1"/>
          </p:nvPr>
        </p:nvSpPr>
        <p:spPr>
          <a:xfrm>
            <a:off x="457200" y="1066800"/>
            <a:ext cx="8229600" cy="3208338"/>
          </a:xfrm>
        </p:spPr>
        <p:txBody>
          <a:bodyPr/>
          <a:lstStyle>
            <a:lvl1pPr marL="0" indent="0">
              <a:spcBef>
                <a:spcPts val="1700"/>
              </a:spcBef>
              <a:buNone/>
              <a:tabLst>
                <a:tab pos="862013" algn="l"/>
              </a:tabLst>
              <a:defRPr/>
            </a:lvl1pPr>
            <a:lvl2pPr marL="175260" indent="0">
              <a:buNone/>
              <a:defRPr/>
            </a:lvl2pPr>
            <a:lvl3pPr marL="365760" indent="0">
              <a:buNone/>
              <a:defRPr/>
            </a:lvl3pPr>
          </a:lstStyle>
          <a:p>
            <a:pPr lvl="0"/>
            <a:r>
              <a:rPr lang="en-US" dirty="0"/>
              <a:t>Click to edit Master text styles</a:t>
            </a:r>
          </a:p>
        </p:txBody>
      </p:sp>
    </p:spTree>
    <p:extLst>
      <p:ext uri="{BB962C8B-B14F-4D97-AF65-F5344CB8AC3E}">
        <p14:creationId xmlns:p14="http://schemas.microsoft.com/office/powerpoint/2010/main" val="2946696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Bullet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marL="365760">
              <a:defRPr/>
            </a:lvl2pPr>
            <a:lvl3pPr marL="530352" indent="-164592">
              <a:defRPr/>
            </a:lvl3pPr>
          </a:lstStyle>
          <a:p>
            <a:pPr lvl="0"/>
            <a:r>
              <a:rPr lang="en-US" dirty="0"/>
              <a:t>Click to edit Master text styles</a:t>
            </a:r>
          </a:p>
          <a:p>
            <a:pPr lvl="1"/>
            <a:r>
              <a:rPr lang="en-US" dirty="0"/>
              <a:t>Second level</a:t>
            </a:r>
          </a:p>
          <a:p>
            <a:pPr lvl="2"/>
            <a:r>
              <a:rPr lang="en-US" dirty="0"/>
              <a:t>Third level</a:t>
            </a:r>
          </a:p>
        </p:txBody>
      </p:sp>
      <p:sp>
        <p:nvSpPr>
          <p:cNvPr id="4" name="Slide Number Placeholder 5"/>
          <p:cNvSpPr>
            <a:spLocks noGrp="1"/>
          </p:cNvSpPr>
          <p:nvPr>
            <p:ph type="sldNum" sz="quarter" idx="10"/>
          </p:nvPr>
        </p:nvSpPr>
        <p:spPr/>
        <p:txBody>
          <a:bodyPr/>
          <a:lstStyle>
            <a:lvl1pPr>
              <a:defRPr/>
            </a:lvl1pPr>
          </a:lstStyle>
          <a:p>
            <a:pPr>
              <a:defRPr/>
            </a:pPr>
            <a:fld id="{FB010C24-E88D-C741-A9DD-BB4B042A0AD1}" type="slidenum">
              <a:rPr lang="en-US"/>
              <a:pPr>
                <a:defRPr/>
              </a:pPr>
              <a:t>‹#›</a:t>
            </a:fld>
            <a:endParaRPr lang="en-US" dirty="0"/>
          </a:p>
        </p:txBody>
      </p:sp>
    </p:spTree>
    <p:extLst>
      <p:ext uri="{BB962C8B-B14F-4D97-AF65-F5344CB8AC3E}">
        <p14:creationId xmlns:p14="http://schemas.microsoft.com/office/powerpoint/2010/main" val="315313906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61696"/>
            <a:ext cx="8686800" cy="778422"/>
          </a:xfrm>
        </p:spPr>
        <p:txBody>
          <a:bodyPr/>
          <a:lstStyle/>
          <a:p>
            <a:r>
              <a:rPr lang="en-US" dirty="0"/>
              <a:t>Click to edit Master title style</a:t>
            </a:r>
          </a:p>
        </p:txBody>
      </p:sp>
      <p:sp>
        <p:nvSpPr>
          <p:cNvPr id="3" name="Content Placeholder 2"/>
          <p:cNvSpPr>
            <a:spLocks noGrp="1"/>
          </p:cNvSpPr>
          <p:nvPr>
            <p:ph sz="half" idx="1"/>
          </p:nvPr>
        </p:nvSpPr>
        <p:spPr>
          <a:xfrm>
            <a:off x="457200" y="1066802"/>
            <a:ext cx="4038600" cy="2545556"/>
          </a:xfrm>
        </p:spPr>
        <p:txBody>
          <a:bodyPr/>
          <a:lstStyle>
            <a:lvl1pPr>
              <a:defRPr sz="2000"/>
            </a:lvl1pPr>
            <a:lvl2pPr>
              <a:defRPr sz="1600"/>
            </a:lvl2pPr>
            <a:lvl3pPr>
              <a:defRPr sz="14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4648200" y="1066802"/>
            <a:ext cx="4038600" cy="2545556"/>
          </a:xfrm>
        </p:spPr>
        <p:txBody>
          <a:bodyPr/>
          <a:lstStyle>
            <a:lvl1pPr>
              <a:defRPr sz="2000"/>
            </a:lvl1pPr>
            <a:lvl2pPr>
              <a:defRPr sz="1600"/>
            </a:lvl2pPr>
            <a:lvl3pPr>
              <a:defRPr sz="14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7" name="Slide Number Placeholder 6"/>
          <p:cNvSpPr>
            <a:spLocks noGrp="1"/>
          </p:cNvSpPr>
          <p:nvPr>
            <p:ph type="sldNum" sz="quarter" idx="12"/>
          </p:nvPr>
        </p:nvSpPr>
        <p:spPr/>
        <p:txBody>
          <a:bodyPr/>
          <a:lstStyle>
            <a:lvl1pPr>
              <a:defRPr/>
            </a:lvl1pPr>
          </a:lstStyle>
          <a:p>
            <a:pPr>
              <a:defRPr/>
            </a:pPr>
            <a:fld id="{518353D2-B8B2-2A4C-B811-5543CAF420F0}" type="slidenum">
              <a:rPr lang="en-US"/>
              <a:pPr>
                <a:defRPr/>
              </a:pPr>
              <a:t>‹#›</a:t>
            </a:fld>
            <a:endParaRPr lang="en-US"/>
          </a:p>
        </p:txBody>
      </p:sp>
    </p:spTree>
    <p:extLst>
      <p:ext uri="{BB962C8B-B14F-4D97-AF65-F5344CB8AC3E}">
        <p14:creationId xmlns:p14="http://schemas.microsoft.com/office/powerpoint/2010/main" val="24675678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ent bullet with side bar">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5345113" cy="739775"/>
          </a:xfrm>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a:defRPr/>
            </a:pPr>
            <a:fld id="{184A19A9-C817-6249-A0A2-E6459FDCC5C5}" type="slidenum">
              <a:rPr lang="en-US" smtClean="0"/>
              <a:pPr>
                <a:defRPr/>
              </a:pPr>
              <a:t>‹#›</a:t>
            </a:fld>
            <a:endParaRPr lang="en-US" dirty="0"/>
          </a:p>
        </p:txBody>
      </p:sp>
      <p:sp>
        <p:nvSpPr>
          <p:cNvPr id="5" name="Content Placeholder 4"/>
          <p:cNvSpPr>
            <a:spLocks noGrp="1"/>
          </p:cNvSpPr>
          <p:nvPr>
            <p:ph sz="quarter" idx="11"/>
          </p:nvPr>
        </p:nvSpPr>
        <p:spPr>
          <a:xfrm>
            <a:off x="457200" y="1122363"/>
            <a:ext cx="5345113" cy="3220344"/>
          </a:xfrm>
        </p:spPr>
        <p:txBody>
          <a:bodyPr/>
          <a:lstStyle>
            <a:lvl4pPr marL="1371600" indent="0">
              <a:buNone/>
              <a:defRPr/>
            </a:lvl4pPr>
          </a:lstStyle>
          <a:p>
            <a:pPr lvl="0"/>
            <a:r>
              <a:rPr lang="en-US" dirty="0"/>
              <a:t>Click to edit Master text styles</a:t>
            </a:r>
          </a:p>
          <a:p>
            <a:pPr lvl="1"/>
            <a:r>
              <a:rPr lang="en-US" dirty="0"/>
              <a:t>Second level</a:t>
            </a:r>
          </a:p>
          <a:p>
            <a:pPr lvl="2"/>
            <a:r>
              <a:rPr lang="en-US" dirty="0"/>
              <a:t>Third level</a:t>
            </a:r>
          </a:p>
        </p:txBody>
      </p:sp>
      <p:cxnSp>
        <p:nvCxnSpPr>
          <p:cNvPr id="6" name="Straight Connector 5"/>
          <p:cNvCxnSpPr/>
          <p:nvPr userDrawn="1"/>
        </p:nvCxnSpPr>
        <p:spPr>
          <a:xfrm>
            <a:off x="6105090" y="215900"/>
            <a:ext cx="0" cy="4126807"/>
          </a:xfrm>
          <a:prstGeom prst="line">
            <a:avLst/>
          </a:prstGeom>
          <a:ln>
            <a:solidFill>
              <a:srgbClr val="BFBFBF"/>
            </a:solidFill>
          </a:ln>
          <a:effectLst/>
        </p:spPr>
        <p:style>
          <a:lnRef idx="2">
            <a:schemeClr val="accent1"/>
          </a:lnRef>
          <a:fillRef idx="0">
            <a:schemeClr val="accent1"/>
          </a:fillRef>
          <a:effectRef idx="1">
            <a:schemeClr val="accent1"/>
          </a:effectRef>
          <a:fontRef idx="minor">
            <a:schemeClr val="tx1"/>
          </a:fontRef>
        </p:style>
      </p:cxnSp>
      <p:sp>
        <p:nvSpPr>
          <p:cNvPr id="9" name="Content Placeholder 8"/>
          <p:cNvSpPr>
            <a:spLocks noGrp="1"/>
          </p:cNvSpPr>
          <p:nvPr>
            <p:ph sz="quarter" idx="12"/>
          </p:nvPr>
        </p:nvSpPr>
        <p:spPr>
          <a:xfrm>
            <a:off x="6270625" y="215900"/>
            <a:ext cx="2424113" cy="4127500"/>
          </a:xfr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2254337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Content bullet with side bar">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5345113" cy="739775"/>
          </a:xfrm>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a:defRPr/>
            </a:pPr>
            <a:fld id="{184A19A9-C817-6249-A0A2-E6459FDCC5C5}" type="slidenum">
              <a:rPr lang="en-US" smtClean="0"/>
              <a:pPr>
                <a:defRPr/>
              </a:pPr>
              <a:t>‹#›</a:t>
            </a:fld>
            <a:endParaRPr lang="en-US" dirty="0"/>
          </a:p>
        </p:txBody>
      </p:sp>
      <p:sp>
        <p:nvSpPr>
          <p:cNvPr id="5" name="Content Placeholder 4"/>
          <p:cNvSpPr>
            <a:spLocks noGrp="1"/>
          </p:cNvSpPr>
          <p:nvPr>
            <p:ph sz="quarter" idx="11"/>
          </p:nvPr>
        </p:nvSpPr>
        <p:spPr>
          <a:xfrm>
            <a:off x="457200" y="1122363"/>
            <a:ext cx="5345113" cy="3220344"/>
          </a:xfrm>
        </p:spPr>
        <p:txBody>
          <a:bodyPr/>
          <a:lstStyle>
            <a:lvl1pPr marL="0" indent="0">
              <a:spcBef>
                <a:spcPts val="1700"/>
              </a:spcBef>
              <a:buFontTx/>
              <a:buNone/>
              <a:defRPr/>
            </a:lvl1pPr>
            <a:lvl4pPr marL="1371600" indent="0">
              <a:buNone/>
              <a:defRPr/>
            </a:lvl4pPr>
          </a:lstStyle>
          <a:p>
            <a:pPr lvl="0"/>
            <a:r>
              <a:rPr lang="en-US" dirty="0"/>
              <a:t>Click to edit Master text styles</a:t>
            </a:r>
          </a:p>
        </p:txBody>
      </p:sp>
      <p:cxnSp>
        <p:nvCxnSpPr>
          <p:cNvPr id="6" name="Straight Connector 5"/>
          <p:cNvCxnSpPr/>
          <p:nvPr userDrawn="1"/>
        </p:nvCxnSpPr>
        <p:spPr>
          <a:xfrm>
            <a:off x="6105090" y="215900"/>
            <a:ext cx="0" cy="4126807"/>
          </a:xfrm>
          <a:prstGeom prst="line">
            <a:avLst/>
          </a:prstGeom>
          <a:ln>
            <a:solidFill>
              <a:srgbClr val="BFBFBF"/>
            </a:solidFill>
          </a:ln>
          <a:effectLst/>
        </p:spPr>
        <p:style>
          <a:lnRef idx="2">
            <a:schemeClr val="accent1"/>
          </a:lnRef>
          <a:fillRef idx="0">
            <a:schemeClr val="accent1"/>
          </a:fillRef>
          <a:effectRef idx="1">
            <a:schemeClr val="accent1"/>
          </a:effectRef>
          <a:fontRef idx="minor">
            <a:schemeClr val="tx1"/>
          </a:fontRef>
        </p:style>
      </p:cxnSp>
      <p:sp>
        <p:nvSpPr>
          <p:cNvPr id="9" name="Content Placeholder 8"/>
          <p:cNvSpPr>
            <a:spLocks noGrp="1"/>
          </p:cNvSpPr>
          <p:nvPr>
            <p:ph sz="quarter" idx="12"/>
          </p:nvPr>
        </p:nvSpPr>
        <p:spPr>
          <a:xfrm>
            <a:off x="6270625" y="215900"/>
            <a:ext cx="2424113" cy="4127500"/>
          </a:xfr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6929654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xt Box Content with side bar">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5345113" cy="739775"/>
          </a:xfrm>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a:defRPr/>
            </a:pPr>
            <a:fld id="{184A19A9-C817-6249-A0A2-E6459FDCC5C5}" type="slidenum">
              <a:rPr lang="en-US" smtClean="0"/>
              <a:pPr>
                <a:defRPr/>
              </a:pPr>
              <a:t>‹#›</a:t>
            </a:fld>
            <a:endParaRPr lang="en-US" dirty="0"/>
          </a:p>
        </p:txBody>
      </p:sp>
      <p:sp>
        <p:nvSpPr>
          <p:cNvPr id="5" name="Content Placeholder 4"/>
          <p:cNvSpPr>
            <a:spLocks noGrp="1"/>
          </p:cNvSpPr>
          <p:nvPr>
            <p:ph sz="quarter" idx="11"/>
          </p:nvPr>
        </p:nvSpPr>
        <p:spPr>
          <a:xfrm>
            <a:off x="457200" y="1122363"/>
            <a:ext cx="5345113" cy="3220344"/>
          </a:xfrm>
        </p:spPr>
        <p:txBody>
          <a:bodyPr/>
          <a:lstStyle>
            <a:lvl1pPr marL="0" indent="0">
              <a:spcBef>
                <a:spcPts val="1700"/>
              </a:spcBef>
              <a:buFontTx/>
              <a:buNone/>
              <a:defRPr/>
            </a:lvl1pPr>
            <a:lvl4pPr marL="1371600" indent="0">
              <a:buNone/>
              <a:defRPr/>
            </a:lvl4pPr>
          </a:lstStyle>
          <a:p>
            <a:pPr lvl="0"/>
            <a:r>
              <a:rPr lang="en-US" dirty="0"/>
              <a:t>Click to edit Master text styles</a:t>
            </a:r>
          </a:p>
        </p:txBody>
      </p:sp>
      <p:cxnSp>
        <p:nvCxnSpPr>
          <p:cNvPr id="6" name="Straight Connector 5"/>
          <p:cNvCxnSpPr/>
          <p:nvPr userDrawn="1"/>
        </p:nvCxnSpPr>
        <p:spPr>
          <a:xfrm>
            <a:off x="6105090" y="215900"/>
            <a:ext cx="0" cy="4126807"/>
          </a:xfrm>
          <a:prstGeom prst="line">
            <a:avLst/>
          </a:prstGeom>
          <a:ln>
            <a:solidFill>
              <a:srgbClr val="BFBFBF"/>
            </a:solidFill>
          </a:ln>
          <a:effectLst/>
        </p:spPr>
        <p:style>
          <a:lnRef idx="2">
            <a:schemeClr val="accent1"/>
          </a:lnRef>
          <a:fillRef idx="0">
            <a:schemeClr val="accent1"/>
          </a:fillRef>
          <a:effectRef idx="1">
            <a:schemeClr val="accent1"/>
          </a:effectRef>
          <a:fontRef idx="minor">
            <a:schemeClr val="tx1"/>
          </a:fontRef>
        </p:style>
      </p:cxnSp>
      <p:sp>
        <p:nvSpPr>
          <p:cNvPr id="9" name="Content Placeholder 8"/>
          <p:cNvSpPr>
            <a:spLocks noGrp="1"/>
          </p:cNvSpPr>
          <p:nvPr>
            <p:ph sz="quarter" idx="12"/>
          </p:nvPr>
        </p:nvSpPr>
        <p:spPr>
          <a:xfrm>
            <a:off x="6270625" y="215900"/>
            <a:ext cx="2424113" cy="4127500"/>
          </a:xfr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83988957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B7D5AD54-608D-0244-942A-B36E58B5619B}" type="slidenum">
              <a:rPr lang="en-US"/>
              <a:pPr>
                <a:defRPr/>
              </a:pPr>
              <a:t>‹#›</a:t>
            </a:fld>
            <a:endParaRPr lang="en-US" dirty="0"/>
          </a:p>
        </p:txBody>
      </p:sp>
    </p:spTree>
    <p:extLst>
      <p:ext uri="{BB962C8B-B14F-4D97-AF65-F5344CB8AC3E}">
        <p14:creationId xmlns:p14="http://schemas.microsoft.com/office/powerpoint/2010/main" val="1338893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DF91EC1B-AAE4-4F37-B977-BAD36CBE2B62}" type="datetimeFigureOut">
              <a:rPr lang="en-US" smtClean="0">
                <a:solidFill>
                  <a:prstClr val="black"/>
                </a:solidFill>
              </a:rPr>
              <a:pPr/>
              <a:t>2/12/2020</a:t>
            </a:fld>
            <a:endParaRPr lang="en-US">
              <a:solidFill>
                <a:prstClr val="black"/>
              </a:solidFill>
            </a:endParaRPr>
          </a:p>
        </p:txBody>
      </p:sp>
      <p:sp>
        <p:nvSpPr>
          <p:cNvPr id="4" name="Footer Placeholder 3"/>
          <p:cNvSpPr>
            <a:spLocks noGrp="1"/>
          </p:cNvSpPr>
          <p:nvPr>
            <p:ph type="ftr" sz="quarter" idx="11"/>
          </p:nvPr>
        </p:nvSpPr>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9FE7FD43-A242-495E-B05D-F93A5ED748E2}"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7569589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3746501"/>
            <a:ext cx="5486400" cy="527049"/>
          </a:xfrm>
        </p:spPr>
        <p:txBody>
          <a:bodyPr>
            <a:normAutofit/>
          </a:bodyPr>
          <a:lstStyle>
            <a:lvl1pPr marL="0" indent="0">
              <a:buNone/>
              <a:defRPr sz="10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EB097A77-0685-E34C-9940-BFE2795F54BB}" type="slidenum">
              <a:rPr lang="en-US"/>
              <a:pPr>
                <a:defRPr/>
              </a:pPr>
              <a:t>‹#›</a:t>
            </a:fld>
            <a:endParaRPr lang="en-US" dirty="0"/>
          </a:p>
        </p:txBody>
      </p:sp>
    </p:spTree>
    <p:extLst>
      <p:ext uri="{BB962C8B-B14F-4D97-AF65-F5344CB8AC3E}">
        <p14:creationId xmlns:p14="http://schemas.microsoft.com/office/powerpoint/2010/main" val="12228626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Slide Number Placeholder 5"/>
          <p:cNvSpPr>
            <a:spLocks noGrp="1"/>
          </p:cNvSpPr>
          <p:nvPr>
            <p:ph type="sldNum" sz="quarter" idx="4"/>
          </p:nvPr>
        </p:nvSpPr>
        <p:spPr>
          <a:xfrm>
            <a:off x="457200" y="4737100"/>
            <a:ext cx="2133600" cy="274638"/>
          </a:xfrm>
          <a:prstGeom prst="rect">
            <a:avLst/>
          </a:prstGeom>
        </p:spPr>
        <p:txBody>
          <a:bodyPr vert="horz" lIns="0" tIns="0" rIns="0" bIns="0" rtlCol="0" anchor="ctr"/>
          <a:lstStyle>
            <a:lvl1pPr algn="l" fontAlgn="auto">
              <a:spcBef>
                <a:spcPts val="0"/>
              </a:spcBef>
              <a:spcAft>
                <a:spcPts val="0"/>
              </a:spcAft>
              <a:defRPr sz="900">
                <a:solidFill>
                  <a:srgbClr val="C6BBAE"/>
                </a:solidFill>
                <a:latin typeface="Arial"/>
                <a:ea typeface="+mn-ea"/>
                <a:cs typeface="+mn-cs"/>
              </a:defRPr>
            </a:lvl1pPr>
          </a:lstStyle>
          <a:p>
            <a:pPr>
              <a:defRPr/>
            </a:pPr>
            <a:fld id="{184A19A9-C817-6249-A0A2-E6459FDCC5C5}" type="slidenum">
              <a:rPr lang="en-US" smtClean="0"/>
              <a:pPr>
                <a:defRPr/>
              </a:pPr>
              <a:t>‹#›</a:t>
            </a:fld>
            <a:endParaRPr lang="en-US" dirty="0"/>
          </a:p>
        </p:txBody>
      </p:sp>
    </p:spTree>
    <p:extLst>
      <p:ext uri="{BB962C8B-B14F-4D97-AF65-F5344CB8AC3E}">
        <p14:creationId xmlns:p14="http://schemas.microsoft.com/office/powerpoint/2010/main" val="116847855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lvl1pPr>
              <a:defRPr sz="3200"/>
            </a:lvl1pPr>
          </a:lstStyle>
          <a:p>
            <a:r>
              <a:rPr lang="en-US" dirty="0"/>
              <a:t>Click to Edit Master Title Style</a:t>
            </a:r>
          </a:p>
        </p:txBody>
      </p:sp>
      <p:sp>
        <p:nvSpPr>
          <p:cNvPr id="3" name="Slide Number Placeholder 5"/>
          <p:cNvSpPr>
            <a:spLocks noGrp="1"/>
          </p:cNvSpPr>
          <p:nvPr>
            <p:ph type="sldNum" sz="quarter" idx="4"/>
          </p:nvPr>
        </p:nvSpPr>
        <p:spPr>
          <a:xfrm>
            <a:off x="457200" y="4737100"/>
            <a:ext cx="2133600" cy="274638"/>
          </a:xfrm>
          <a:prstGeom prst="rect">
            <a:avLst/>
          </a:prstGeom>
        </p:spPr>
        <p:txBody>
          <a:bodyPr vert="horz" lIns="0" tIns="0" rIns="0" bIns="0" rtlCol="0" anchor="ctr"/>
          <a:lstStyle>
            <a:lvl1pPr algn="l" fontAlgn="auto">
              <a:spcBef>
                <a:spcPts val="0"/>
              </a:spcBef>
              <a:spcAft>
                <a:spcPts val="0"/>
              </a:spcAft>
              <a:defRPr sz="900">
                <a:solidFill>
                  <a:srgbClr val="C6BBAE"/>
                </a:solidFill>
                <a:latin typeface="Arial"/>
                <a:ea typeface="+mn-ea"/>
                <a:cs typeface="+mn-cs"/>
              </a:defRPr>
            </a:lvl1pPr>
          </a:lstStyle>
          <a:p>
            <a:pPr>
              <a:defRPr/>
            </a:pPr>
            <a:fld id="{184A19A9-C817-6249-A0A2-E6459FDCC5C5}" type="slidenum">
              <a:rPr lang="en-US" smtClean="0"/>
              <a:pPr>
                <a:defRPr/>
              </a:pPr>
              <a:t>‹#›</a:t>
            </a:fld>
            <a:endParaRPr lang="en-US" dirty="0"/>
          </a:p>
        </p:txBody>
      </p:sp>
    </p:spTree>
    <p:extLst>
      <p:ext uri="{BB962C8B-B14F-4D97-AF65-F5344CB8AC3E}">
        <p14:creationId xmlns:p14="http://schemas.microsoft.com/office/powerpoint/2010/main" val="362254634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6" name="Shape 6"/>
          <p:cNvSpPr>
            <a:spLocks noGrp="1"/>
          </p:cNvSpPr>
          <p:nvPr>
            <p:ph type="title"/>
          </p:nvPr>
        </p:nvSpPr>
        <p:spPr>
          <a:prstGeom prst="rect">
            <a:avLst/>
          </a:prstGeom>
        </p:spPr>
        <p:txBody>
          <a:bodyPr/>
          <a:lstStyle/>
          <a:p>
            <a:pPr lvl="0">
              <a:defRPr sz="1800"/>
            </a:pPr>
            <a:r>
              <a:rPr sz="4200"/>
              <a:t>Title Text</a:t>
            </a:r>
          </a:p>
        </p:txBody>
      </p:sp>
      <p:sp>
        <p:nvSpPr>
          <p:cNvPr id="7" name="Shape 7"/>
          <p:cNvSpPr>
            <a:spLocks noGrp="1"/>
          </p:cNvSpPr>
          <p:nvPr>
            <p:ph type="body" idx="1"/>
          </p:nvPr>
        </p:nvSpPr>
        <p:spPr>
          <a:prstGeom prst="rect">
            <a:avLst/>
          </a:prstGeom>
        </p:spPr>
        <p:txBody>
          <a:bodyPr/>
          <a:lstStyle/>
          <a:p>
            <a:pPr lvl="0">
              <a:defRPr sz="1800"/>
            </a:pPr>
            <a:r>
              <a:rPr sz="5600"/>
              <a:t>Body Level One</a:t>
            </a:r>
          </a:p>
          <a:p>
            <a:pPr lvl="1">
              <a:defRPr sz="1800"/>
            </a:pPr>
            <a:r>
              <a:rPr sz="5600"/>
              <a:t>Body Level Two</a:t>
            </a:r>
          </a:p>
          <a:p>
            <a:pPr lvl="2">
              <a:defRPr sz="1800"/>
            </a:pPr>
            <a:r>
              <a:rPr sz="5600"/>
              <a:t>Body Level Three</a:t>
            </a:r>
          </a:p>
          <a:p>
            <a:pPr lvl="3">
              <a:defRPr sz="1800"/>
            </a:pPr>
            <a:r>
              <a:rPr sz="5600"/>
              <a:t>Body Level Four</a:t>
            </a:r>
          </a:p>
          <a:p>
            <a:pPr lvl="4">
              <a:defRPr sz="1800"/>
            </a:pPr>
            <a:r>
              <a:rPr sz="5600"/>
              <a:t>Body Level Five</a:t>
            </a:r>
          </a:p>
        </p:txBody>
      </p:sp>
    </p:spTree>
    <p:extLst>
      <p:ext uri="{BB962C8B-B14F-4D97-AF65-F5344CB8AC3E}">
        <p14:creationId xmlns:p14="http://schemas.microsoft.com/office/powerpoint/2010/main" val="3735470709"/>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x">
  <p:cSld name="Photo - Horizontal">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9788708"/>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Title, Taglin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1"/>
            <a:ext cx="8229600" cy="2937272"/>
          </a:xfrm>
          <a:prstGeom prst="rect">
            <a:avLst/>
          </a:prstGeom>
        </p:spPr>
        <p:txBody>
          <a:bodyPr lIns="0" tIns="0" bIns="0">
            <a:noAutofit/>
          </a:bodyPr>
          <a:lstStyle>
            <a:lvl1pPr marL="227013" indent="-227013">
              <a:spcBef>
                <a:spcPts val="1800"/>
              </a:spcBef>
              <a:buClr>
                <a:srgbClr val="417191"/>
              </a:buClr>
              <a:defRPr sz="2000">
                <a:latin typeface="Arial" pitchFamily="34" charset="0"/>
                <a:cs typeface="Arial" pitchFamily="34" charset="0"/>
              </a:defRPr>
            </a:lvl1pPr>
            <a:lvl2pPr marL="519113" indent="-292100">
              <a:spcBef>
                <a:spcPts val="800"/>
              </a:spcBef>
              <a:buClr>
                <a:srgbClr val="417191"/>
              </a:buClr>
              <a:defRPr sz="1800">
                <a:latin typeface="Arial" pitchFamily="34" charset="0"/>
                <a:cs typeface="Arial" pitchFamily="34" charset="0"/>
              </a:defRPr>
            </a:lvl2pPr>
            <a:lvl3pPr marL="801688" indent="-282575">
              <a:spcBef>
                <a:spcPts val="600"/>
              </a:spcBef>
              <a:buClr>
                <a:srgbClr val="417191"/>
              </a:buClr>
              <a:defRPr sz="1600">
                <a:latin typeface="Arial" pitchFamily="34" charset="0"/>
                <a:cs typeface="Arial" pitchFamily="34" charset="0"/>
              </a:defRPr>
            </a:lvl3pPr>
            <a:lvl4pPr marL="1084263" indent="-282575">
              <a:spcBef>
                <a:spcPts val="600"/>
              </a:spcBef>
              <a:buClr>
                <a:srgbClr val="417191"/>
              </a:buClr>
              <a:defRPr sz="1400">
                <a:latin typeface="Arial" pitchFamily="34" charset="0"/>
                <a:cs typeface="Arial" pitchFamily="34" charset="0"/>
              </a:defRPr>
            </a:lvl4pPr>
            <a:lvl5pPr marL="1376363" indent="-292100">
              <a:spcBef>
                <a:spcPts val="600"/>
              </a:spcBef>
              <a:buClr>
                <a:srgbClr val="417191"/>
              </a:buClr>
              <a:buFont typeface="Arial" pitchFamily="34" charset="0"/>
              <a:buChar char="&gt;"/>
              <a:defRPr sz="1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idx="13"/>
          </p:nvPr>
        </p:nvSpPr>
        <p:spPr>
          <a:xfrm>
            <a:off x="457200" y="971550"/>
            <a:ext cx="8229600" cy="514350"/>
          </a:xfrm>
          <a:prstGeom prst="rect">
            <a:avLst/>
          </a:prstGeom>
        </p:spPr>
        <p:txBody>
          <a:bodyPr wrap="square" lIns="0" tIns="0">
            <a:noAutofit/>
          </a:bodyPr>
          <a:lstStyle>
            <a:lvl1pPr marL="0" indent="0" algn="l">
              <a:spcBef>
                <a:spcPts val="0"/>
              </a:spcBef>
              <a:buNone/>
              <a:defRPr sz="2200" baseline="0">
                <a:latin typeface="Arial" pitchFamily="34" charset="0"/>
                <a:cs typeface="Arial" pitchFamily="34" charset="0"/>
              </a:defRPr>
            </a:lvl1pPr>
            <a:lvl2pPr marL="519113" indent="-292100">
              <a:spcBef>
                <a:spcPts val="600"/>
              </a:spcBef>
              <a:defRPr sz="1800">
                <a:latin typeface="Arial" pitchFamily="34" charset="0"/>
                <a:cs typeface="Arial" pitchFamily="34" charset="0"/>
              </a:defRPr>
            </a:lvl2pPr>
            <a:lvl3pPr marL="801688" indent="-282575">
              <a:spcBef>
                <a:spcPts val="600"/>
              </a:spcBef>
              <a:defRPr sz="1600">
                <a:latin typeface="Arial" pitchFamily="34" charset="0"/>
                <a:cs typeface="Arial" pitchFamily="34" charset="0"/>
              </a:defRPr>
            </a:lvl3pPr>
            <a:lvl4pPr marL="1084263" indent="-282575">
              <a:spcBef>
                <a:spcPts val="600"/>
              </a:spcBef>
              <a:buNone/>
              <a:defRPr sz="1400">
                <a:latin typeface="Arial" pitchFamily="34" charset="0"/>
                <a:cs typeface="Arial" pitchFamily="34" charset="0"/>
              </a:defRPr>
            </a:lvl4pPr>
            <a:lvl5pPr marL="1376363" indent="-292100">
              <a:spcBef>
                <a:spcPts val="600"/>
              </a:spcBef>
              <a:buFont typeface="Arial" pitchFamily="34" charset="0"/>
              <a:buChar char="&gt;"/>
              <a:defRPr sz="1400">
                <a:latin typeface="Arial" pitchFamily="34" charset="0"/>
                <a:cs typeface="Arial" pitchFamily="34" charset="0"/>
              </a:defRPr>
            </a:lvl5pPr>
          </a:lstStyle>
          <a:p>
            <a:pPr lvl="0"/>
            <a:r>
              <a:rPr lang="en-US" dirty="0"/>
              <a:t>Click to edit Master text styles</a:t>
            </a:r>
          </a:p>
        </p:txBody>
      </p:sp>
      <p:sp>
        <p:nvSpPr>
          <p:cNvPr id="10" name="Slide Number Placeholder 5"/>
          <p:cNvSpPr>
            <a:spLocks noGrp="1"/>
          </p:cNvSpPr>
          <p:nvPr>
            <p:ph type="sldNum" sz="quarter" idx="12"/>
          </p:nvPr>
        </p:nvSpPr>
        <p:spPr>
          <a:xfrm>
            <a:off x="8382000" y="4913727"/>
            <a:ext cx="457200" cy="183823"/>
          </a:xfrm>
          <a:prstGeom prst="rect">
            <a:avLst/>
          </a:prstGeom>
        </p:spPr>
        <p:txBody>
          <a:bodyPr rIns="0"/>
          <a:lstStyle>
            <a:lvl1pPr algn="r">
              <a:defRPr sz="900">
                <a:solidFill>
                  <a:schemeClr val="tx1">
                    <a:lumMod val="50000"/>
                    <a:lumOff val="50000"/>
                  </a:schemeClr>
                </a:solidFill>
                <a:latin typeface="Arial" pitchFamily="34" charset="0"/>
                <a:cs typeface="Arial" pitchFamily="34" charset="0"/>
              </a:defRPr>
            </a:lvl1pPr>
          </a:lstStyle>
          <a:p>
            <a:pPr defTabSz="457200"/>
            <a:fld id="{B577B0CA-740C-471E-8E5F-C22F8078A3C0}" type="slidenum">
              <a:rPr lang="en-US" smtClean="0">
                <a:solidFill>
                  <a:prstClr val="black">
                    <a:lumMod val="50000"/>
                    <a:lumOff val="50000"/>
                  </a:prstClr>
                </a:solidFill>
              </a:rPr>
              <a:pPr defTabSz="457200"/>
              <a:t>‹#›</a:t>
            </a:fld>
            <a:endParaRPr lang="en-US" dirty="0">
              <a:solidFill>
                <a:prstClr val="black">
                  <a:lumMod val="50000"/>
                  <a:lumOff val="50000"/>
                </a:prstClr>
              </a:solidFill>
            </a:endParaRPr>
          </a:p>
        </p:txBody>
      </p:sp>
      <p:sp>
        <p:nvSpPr>
          <p:cNvPr id="14" name="Title 1"/>
          <p:cNvSpPr>
            <a:spLocks noGrp="1"/>
          </p:cNvSpPr>
          <p:nvPr>
            <p:ph type="title"/>
          </p:nvPr>
        </p:nvSpPr>
        <p:spPr>
          <a:xfrm>
            <a:off x="457200" y="528638"/>
            <a:ext cx="8229600" cy="510887"/>
          </a:xfrm>
          <a:prstGeom prst="rect">
            <a:avLst/>
          </a:prstGeom>
        </p:spPr>
        <p:txBody>
          <a:bodyPr lIns="0" tIns="0">
            <a:noAutofit/>
          </a:bodyPr>
          <a:lstStyle>
            <a:lvl1pPr algn="l">
              <a:lnSpc>
                <a:spcPts val="3000"/>
              </a:lnSpc>
              <a:defRPr sz="3200" b="1">
                <a:solidFill>
                  <a:srgbClr val="0F4A77"/>
                </a:solidFill>
                <a:latin typeface="+mj-lt"/>
                <a:cs typeface="Arial" pitchFamily="34" charset="0"/>
              </a:defRPr>
            </a:lvl1pPr>
          </a:lstStyle>
          <a:p>
            <a:endParaRPr lang="en-US" dirty="0"/>
          </a:p>
        </p:txBody>
      </p:sp>
    </p:spTree>
    <p:extLst>
      <p:ext uri="{BB962C8B-B14F-4D97-AF65-F5344CB8AC3E}">
        <p14:creationId xmlns:p14="http://schemas.microsoft.com/office/powerpoint/2010/main" val="296931148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Section Divider">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gradFill flip="none" rotWithShape="1">
            <a:gsLst>
              <a:gs pos="0">
                <a:schemeClr val="accent1">
                  <a:lumMod val="5000"/>
                  <a:lumOff val="95000"/>
                </a:schemeClr>
              </a:gs>
              <a:gs pos="100000">
                <a:schemeClr val="accent1">
                  <a:lumMod val="30000"/>
                  <a:lumOff val="70000"/>
                </a:schemeClr>
              </a:gs>
            </a:gsLst>
            <a:lin ang="162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819150" y="2307166"/>
            <a:ext cx="7772400" cy="914399"/>
          </a:xfrm>
        </p:spPr>
        <p:txBody>
          <a:bodyPr/>
          <a:lstStyle>
            <a:lvl1pPr algn="ctr">
              <a:defRPr/>
            </a:lvl1pPr>
          </a:lstStyle>
          <a:p>
            <a:r>
              <a:rPr lang="en-US" dirty="0"/>
              <a:t>Click to edit Master title style</a:t>
            </a:r>
          </a:p>
        </p:txBody>
      </p:sp>
      <p:sp>
        <p:nvSpPr>
          <p:cNvPr id="3" name="Subtitle 2"/>
          <p:cNvSpPr>
            <a:spLocks noGrp="1"/>
          </p:cNvSpPr>
          <p:nvPr>
            <p:ph type="subTitle" idx="1"/>
          </p:nvPr>
        </p:nvSpPr>
        <p:spPr>
          <a:xfrm>
            <a:off x="1371600" y="3418415"/>
            <a:ext cx="6400800" cy="1092200"/>
          </a:xfrm>
        </p:spPr>
        <p:txBody>
          <a:bodyPr>
            <a:normAutofit/>
          </a:bodyPr>
          <a:lstStyle>
            <a:lvl1pPr marL="0" indent="0" algn="ctr">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Slide Number Placeholder 5"/>
          <p:cNvSpPr>
            <a:spLocks noGrp="1"/>
          </p:cNvSpPr>
          <p:nvPr>
            <p:ph type="sldNum" sz="quarter" idx="10"/>
          </p:nvPr>
        </p:nvSpPr>
        <p:spPr/>
        <p:txBody>
          <a:bodyPr/>
          <a:lstStyle>
            <a:lvl1pPr>
              <a:defRPr/>
            </a:lvl1pPr>
          </a:lstStyle>
          <a:p>
            <a:pPr>
              <a:defRPr/>
            </a:pPr>
            <a:fld id="{275FD815-A5CA-CD42-9AFB-55C32CFF8861}" type="slidenum">
              <a:rPr lang="en-US"/>
              <a:pPr>
                <a:defRPr/>
              </a:pPr>
              <a:t>‹#›</a:t>
            </a:fld>
            <a:endParaRPr lang="en-US" dirty="0"/>
          </a:p>
        </p:txBody>
      </p:sp>
      <p:pic>
        <p:nvPicPr>
          <p:cNvPr id="7" name="Picture 6" descr="BCCCC_logo_1line_BC_left_RGB_Large_Transparen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6333" y="161750"/>
            <a:ext cx="8390467" cy="1859852"/>
          </a:xfrm>
          <a:prstGeom prst="rect">
            <a:avLst/>
          </a:prstGeom>
        </p:spPr>
      </p:pic>
    </p:spTree>
    <p:extLst>
      <p:ext uri="{BB962C8B-B14F-4D97-AF65-F5344CB8AC3E}">
        <p14:creationId xmlns:p14="http://schemas.microsoft.com/office/powerpoint/2010/main" val="339947121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block text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fld id="{B52D134A-CDD4-0644-94EE-F7236374EB54}" type="slidenum">
              <a:rPr lang="en-US"/>
              <a:pPr>
                <a:defRPr/>
              </a:pPr>
              <a:t>‹#›</a:t>
            </a:fld>
            <a:endParaRPr lang="en-US" dirty="0"/>
          </a:p>
        </p:txBody>
      </p:sp>
      <p:sp>
        <p:nvSpPr>
          <p:cNvPr id="4" name="Content Placeholder 2"/>
          <p:cNvSpPr>
            <a:spLocks noGrp="1"/>
          </p:cNvSpPr>
          <p:nvPr>
            <p:ph idx="1"/>
          </p:nvPr>
        </p:nvSpPr>
        <p:spPr>
          <a:xfrm>
            <a:off x="457200" y="1066800"/>
            <a:ext cx="8229600" cy="3208338"/>
          </a:xfrm>
        </p:spPr>
        <p:txBody>
          <a:bodyPr/>
          <a:lstStyle>
            <a:lvl1pPr marL="0" indent="0">
              <a:spcBef>
                <a:spcPts val="1700"/>
              </a:spcBef>
              <a:buNone/>
              <a:tabLst>
                <a:tab pos="862013" algn="l"/>
              </a:tabLst>
              <a:defRPr/>
            </a:lvl1pPr>
            <a:lvl2pPr marL="175260" indent="0">
              <a:buNone/>
              <a:defRPr/>
            </a:lvl2pPr>
            <a:lvl3pPr marL="365760" indent="0">
              <a:buNone/>
              <a:defRPr/>
            </a:lvl3pPr>
          </a:lstStyle>
          <a:p>
            <a:pPr lvl="0"/>
            <a:r>
              <a:rPr lang="en-US" dirty="0"/>
              <a:t>Click to edit Master text styles</a:t>
            </a:r>
          </a:p>
        </p:txBody>
      </p:sp>
    </p:spTree>
    <p:extLst>
      <p:ext uri="{BB962C8B-B14F-4D97-AF65-F5344CB8AC3E}">
        <p14:creationId xmlns:p14="http://schemas.microsoft.com/office/powerpoint/2010/main" val="332258191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Bullet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marL="365760">
              <a:defRPr/>
            </a:lvl2pPr>
            <a:lvl3pPr marL="530352" indent="-164592">
              <a:defRPr/>
            </a:lvl3pPr>
          </a:lstStyle>
          <a:p>
            <a:pPr lvl="0"/>
            <a:r>
              <a:rPr lang="en-US" dirty="0"/>
              <a:t>Click to edit Master text styles</a:t>
            </a:r>
          </a:p>
          <a:p>
            <a:pPr lvl="1"/>
            <a:r>
              <a:rPr lang="en-US" dirty="0"/>
              <a:t>Second level</a:t>
            </a:r>
          </a:p>
          <a:p>
            <a:pPr lvl="2"/>
            <a:r>
              <a:rPr lang="en-US" dirty="0"/>
              <a:t>Third level</a:t>
            </a:r>
          </a:p>
        </p:txBody>
      </p:sp>
      <p:sp>
        <p:nvSpPr>
          <p:cNvPr id="4" name="Slide Number Placeholder 5"/>
          <p:cNvSpPr>
            <a:spLocks noGrp="1"/>
          </p:cNvSpPr>
          <p:nvPr>
            <p:ph type="sldNum" sz="quarter" idx="10"/>
          </p:nvPr>
        </p:nvSpPr>
        <p:spPr/>
        <p:txBody>
          <a:bodyPr/>
          <a:lstStyle>
            <a:lvl1pPr>
              <a:defRPr/>
            </a:lvl1pPr>
          </a:lstStyle>
          <a:p>
            <a:pPr>
              <a:defRPr/>
            </a:pPr>
            <a:fld id="{FB010C24-E88D-C741-A9DD-BB4B042A0AD1}" type="slidenum">
              <a:rPr lang="en-US"/>
              <a:pPr>
                <a:defRPr/>
              </a:pPr>
              <a:t>‹#›</a:t>
            </a:fld>
            <a:endParaRPr lang="en-US" dirty="0"/>
          </a:p>
        </p:txBody>
      </p:sp>
    </p:spTree>
    <p:extLst>
      <p:ext uri="{BB962C8B-B14F-4D97-AF65-F5344CB8AC3E}">
        <p14:creationId xmlns:p14="http://schemas.microsoft.com/office/powerpoint/2010/main" val="202247113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61696"/>
            <a:ext cx="8686800" cy="778422"/>
          </a:xfrm>
        </p:spPr>
        <p:txBody>
          <a:bodyPr/>
          <a:lstStyle/>
          <a:p>
            <a:r>
              <a:rPr lang="en-US" dirty="0"/>
              <a:t>Click to edit Master title style</a:t>
            </a:r>
          </a:p>
        </p:txBody>
      </p:sp>
      <p:sp>
        <p:nvSpPr>
          <p:cNvPr id="3" name="Content Placeholder 2"/>
          <p:cNvSpPr>
            <a:spLocks noGrp="1"/>
          </p:cNvSpPr>
          <p:nvPr>
            <p:ph sz="half" idx="1"/>
          </p:nvPr>
        </p:nvSpPr>
        <p:spPr>
          <a:xfrm>
            <a:off x="457200" y="1066802"/>
            <a:ext cx="4038600" cy="2545556"/>
          </a:xfrm>
        </p:spPr>
        <p:txBody>
          <a:bodyPr/>
          <a:lstStyle>
            <a:lvl1pPr>
              <a:defRPr sz="2000"/>
            </a:lvl1pPr>
            <a:lvl2pPr>
              <a:defRPr sz="1600"/>
            </a:lvl2pPr>
            <a:lvl3pPr>
              <a:defRPr sz="14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4648200" y="1066802"/>
            <a:ext cx="4038600" cy="2545556"/>
          </a:xfrm>
        </p:spPr>
        <p:txBody>
          <a:bodyPr/>
          <a:lstStyle>
            <a:lvl1pPr>
              <a:defRPr sz="2000"/>
            </a:lvl1pPr>
            <a:lvl2pPr>
              <a:defRPr sz="1600"/>
            </a:lvl2pPr>
            <a:lvl3pPr>
              <a:defRPr sz="14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7" name="Slide Number Placeholder 6"/>
          <p:cNvSpPr>
            <a:spLocks noGrp="1"/>
          </p:cNvSpPr>
          <p:nvPr>
            <p:ph type="sldNum" sz="quarter" idx="12"/>
          </p:nvPr>
        </p:nvSpPr>
        <p:spPr/>
        <p:txBody>
          <a:bodyPr/>
          <a:lstStyle>
            <a:lvl1pPr>
              <a:defRPr/>
            </a:lvl1pPr>
          </a:lstStyle>
          <a:p>
            <a:pPr>
              <a:defRPr/>
            </a:pPr>
            <a:fld id="{518353D2-B8B2-2A4C-B811-5543CAF420F0}" type="slidenum">
              <a:rPr lang="en-US"/>
              <a:pPr>
                <a:defRPr/>
              </a:pPr>
              <a:t>‹#›</a:t>
            </a:fld>
            <a:endParaRPr lang="en-US"/>
          </a:p>
        </p:txBody>
      </p:sp>
    </p:spTree>
    <p:extLst>
      <p:ext uri="{BB962C8B-B14F-4D97-AF65-F5344CB8AC3E}">
        <p14:creationId xmlns:p14="http://schemas.microsoft.com/office/powerpoint/2010/main" val="40725484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C06FEE-4344-4CB6-9604-28A1D8C79C44}" type="datetimeFigureOut">
              <a:rPr lang="en-US" smtClean="0">
                <a:solidFill>
                  <a:prstClr val="black">
                    <a:tint val="75000"/>
                  </a:prstClr>
                </a:solidFill>
              </a:rPr>
              <a:pPr/>
              <a:t>2/12/2020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DB24FDE-066A-43D3-82D9-8E8166E632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489928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ntent bullet with side bar">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5345113" cy="739775"/>
          </a:xfrm>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a:defRPr/>
            </a:pPr>
            <a:fld id="{184A19A9-C817-6249-A0A2-E6459FDCC5C5}" type="slidenum">
              <a:rPr lang="en-US" smtClean="0"/>
              <a:pPr>
                <a:defRPr/>
              </a:pPr>
              <a:t>‹#›</a:t>
            </a:fld>
            <a:endParaRPr lang="en-US" dirty="0"/>
          </a:p>
        </p:txBody>
      </p:sp>
      <p:sp>
        <p:nvSpPr>
          <p:cNvPr id="5" name="Content Placeholder 4"/>
          <p:cNvSpPr>
            <a:spLocks noGrp="1"/>
          </p:cNvSpPr>
          <p:nvPr>
            <p:ph sz="quarter" idx="11"/>
          </p:nvPr>
        </p:nvSpPr>
        <p:spPr>
          <a:xfrm>
            <a:off x="-348916" y="76200"/>
            <a:ext cx="5345113" cy="3220344"/>
          </a:xfrm>
        </p:spPr>
        <p:txBody>
          <a:bodyPr/>
          <a:lstStyle>
            <a:lvl4pPr marL="1371600" indent="0">
              <a:buNone/>
              <a:defRPr/>
            </a:lvl4pPr>
          </a:lstStyle>
          <a:p>
            <a:pPr lvl="0"/>
            <a:r>
              <a:rPr lang="en-US" dirty="0"/>
              <a:t>Click to edit Master text styles</a:t>
            </a:r>
          </a:p>
          <a:p>
            <a:pPr lvl="1"/>
            <a:r>
              <a:rPr lang="en-US" dirty="0"/>
              <a:t>Second level</a:t>
            </a:r>
          </a:p>
          <a:p>
            <a:pPr lvl="2"/>
            <a:r>
              <a:rPr lang="en-US" dirty="0"/>
              <a:t>Third level</a:t>
            </a:r>
          </a:p>
        </p:txBody>
      </p:sp>
      <p:cxnSp>
        <p:nvCxnSpPr>
          <p:cNvPr id="6" name="Straight Connector 5"/>
          <p:cNvCxnSpPr/>
          <p:nvPr userDrawn="1"/>
        </p:nvCxnSpPr>
        <p:spPr>
          <a:xfrm>
            <a:off x="6105090" y="215900"/>
            <a:ext cx="0" cy="4126807"/>
          </a:xfrm>
          <a:prstGeom prst="line">
            <a:avLst/>
          </a:prstGeom>
          <a:ln>
            <a:solidFill>
              <a:srgbClr val="BFBFBF"/>
            </a:solidFill>
          </a:ln>
          <a:effectLst/>
        </p:spPr>
        <p:style>
          <a:lnRef idx="2">
            <a:schemeClr val="accent1"/>
          </a:lnRef>
          <a:fillRef idx="0">
            <a:schemeClr val="accent1"/>
          </a:fillRef>
          <a:effectRef idx="1">
            <a:schemeClr val="accent1"/>
          </a:effectRef>
          <a:fontRef idx="minor">
            <a:schemeClr val="tx1"/>
          </a:fontRef>
        </p:style>
      </p:cxnSp>
      <p:sp>
        <p:nvSpPr>
          <p:cNvPr id="9" name="Content Placeholder 8"/>
          <p:cNvSpPr>
            <a:spLocks noGrp="1"/>
          </p:cNvSpPr>
          <p:nvPr>
            <p:ph sz="quarter" idx="12"/>
          </p:nvPr>
        </p:nvSpPr>
        <p:spPr>
          <a:xfrm>
            <a:off x="6270625" y="215900"/>
            <a:ext cx="2424113" cy="4127500"/>
          </a:xfr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805705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Content bullet with side bar">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5345113" cy="739775"/>
          </a:xfrm>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a:defRPr/>
            </a:pPr>
            <a:fld id="{184A19A9-C817-6249-A0A2-E6459FDCC5C5}" type="slidenum">
              <a:rPr lang="en-US" smtClean="0"/>
              <a:pPr>
                <a:defRPr/>
              </a:pPr>
              <a:t>‹#›</a:t>
            </a:fld>
            <a:endParaRPr lang="en-US" dirty="0"/>
          </a:p>
        </p:txBody>
      </p:sp>
      <p:sp>
        <p:nvSpPr>
          <p:cNvPr id="5" name="Content Placeholder 4"/>
          <p:cNvSpPr>
            <a:spLocks noGrp="1"/>
          </p:cNvSpPr>
          <p:nvPr>
            <p:ph sz="quarter" idx="11"/>
          </p:nvPr>
        </p:nvSpPr>
        <p:spPr>
          <a:xfrm>
            <a:off x="457200" y="1122363"/>
            <a:ext cx="5345113" cy="3220344"/>
          </a:xfrm>
        </p:spPr>
        <p:txBody>
          <a:bodyPr/>
          <a:lstStyle>
            <a:lvl1pPr marL="0" indent="0">
              <a:spcBef>
                <a:spcPts val="1700"/>
              </a:spcBef>
              <a:buFontTx/>
              <a:buNone/>
              <a:defRPr/>
            </a:lvl1pPr>
            <a:lvl4pPr marL="1371600" indent="0">
              <a:buNone/>
              <a:defRPr/>
            </a:lvl4pPr>
          </a:lstStyle>
          <a:p>
            <a:pPr lvl="0"/>
            <a:r>
              <a:rPr lang="en-US" dirty="0"/>
              <a:t>Click to edit Master text styles</a:t>
            </a:r>
          </a:p>
        </p:txBody>
      </p:sp>
      <p:cxnSp>
        <p:nvCxnSpPr>
          <p:cNvPr id="6" name="Straight Connector 5"/>
          <p:cNvCxnSpPr/>
          <p:nvPr userDrawn="1"/>
        </p:nvCxnSpPr>
        <p:spPr>
          <a:xfrm>
            <a:off x="6105090" y="215900"/>
            <a:ext cx="0" cy="4126807"/>
          </a:xfrm>
          <a:prstGeom prst="line">
            <a:avLst/>
          </a:prstGeom>
          <a:ln>
            <a:solidFill>
              <a:srgbClr val="BFBFBF"/>
            </a:solidFill>
          </a:ln>
          <a:effectLst/>
        </p:spPr>
        <p:style>
          <a:lnRef idx="2">
            <a:schemeClr val="accent1"/>
          </a:lnRef>
          <a:fillRef idx="0">
            <a:schemeClr val="accent1"/>
          </a:fillRef>
          <a:effectRef idx="1">
            <a:schemeClr val="accent1"/>
          </a:effectRef>
          <a:fontRef idx="minor">
            <a:schemeClr val="tx1"/>
          </a:fontRef>
        </p:style>
      </p:cxnSp>
      <p:sp>
        <p:nvSpPr>
          <p:cNvPr id="9" name="Content Placeholder 8"/>
          <p:cNvSpPr>
            <a:spLocks noGrp="1"/>
          </p:cNvSpPr>
          <p:nvPr>
            <p:ph sz="quarter" idx="12"/>
          </p:nvPr>
        </p:nvSpPr>
        <p:spPr>
          <a:xfrm>
            <a:off x="6270625" y="215900"/>
            <a:ext cx="2424113" cy="4127500"/>
          </a:xfr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89802221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xt Box Content with side bar">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5345113" cy="739775"/>
          </a:xfrm>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a:defRPr/>
            </a:pPr>
            <a:fld id="{184A19A9-C817-6249-A0A2-E6459FDCC5C5}" type="slidenum">
              <a:rPr lang="en-US" smtClean="0"/>
              <a:pPr>
                <a:defRPr/>
              </a:pPr>
              <a:t>‹#›</a:t>
            </a:fld>
            <a:endParaRPr lang="en-US" dirty="0"/>
          </a:p>
        </p:txBody>
      </p:sp>
      <p:sp>
        <p:nvSpPr>
          <p:cNvPr id="5" name="Content Placeholder 4"/>
          <p:cNvSpPr>
            <a:spLocks noGrp="1"/>
          </p:cNvSpPr>
          <p:nvPr>
            <p:ph sz="quarter" idx="11"/>
          </p:nvPr>
        </p:nvSpPr>
        <p:spPr>
          <a:xfrm>
            <a:off x="457200" y="1122363"/>
            <a:ext cx="5345113" cy="3220344"/>
          </a:xfrm>
        </p:spPr>
        <p:txBody>
          <a:bodyPr/>
          <a:lstStyle>
            <a:lvl1pPr marL="0" indent="0">
              <a:spcBef>
                <a:spcPts val="1700"/>
              </a:spcBef>
              <a:buFontTx/>
              <a:buNone/>
              <a:defRPr/>
            </a:lvl1pPr>
            <a:lvl4pPr marL="1371600" indent="0">
              <a:buNone/>
              <a:defRPr/>
            </a:lvl4pPr>
          </a:lstStyle>
          <a:p>
            <a:pPr lvl="0"/>
            <a:r>
              <a:rPr lang="en-US" dirty="0"/>
              <a:t>Click to edit Master text styles</a:t>
            </a:r>
          </a:p>
        </p:txBody>
      </p:sp>
      <p:cxnSp>
        <p:nvCxnSpPr>
          <p:cNvPr id="6" name="Straight Connector 5"/>
          <p:cNvCxnSpPr/>
          <p:nvPr userDrawn="1"/>
        </p:nvCxnSpPr>
        <p:spPr>
          <a:xfrm>
            <a:off x="6105090" y="215900"/>
            <a:ext cx="0" cy="4126807"/>
          </a:xfrm>
          <a:prstGeom prst="line">
            <a:avLst/>
          </a:prstGeom>
          <a:ln>
            <a:solidFill>
              <a:srgbClr val="BFBFBF"/>
            </a:solidFill>
          </a:ln>
          <a:effectLst/>
        </p:spPr>
        <p:style>
          <a:lnRef idx="2">
            <a:schemeClr val="accent1"/>
          </a:lnRef>
          <a:fillRef idx="0">
            <a:schemeClr val="accent1"/>
          </a:fillRef>
          <a:effectRef idx="1">
            <a:schemeClr val="accent1"/>
          </a:effectRef>
          <a:fontRef idx="minor">
            <a:schemeClr val="tx1"/>
          </a:fontRef>
        </p:style>
      </p:cxnSp>
      <p:sp>
        <p:nvSpPr>
          <p:cNvPr id="9" name="Content Placeholder 8"/>
          <p:cNvSpPr>
            <a:spLocks noGrp="1"/>
          </p:cNvSpPr>
          <p:nvPr>
            <p:ph sz="quarter" idx="12"/>
          </p:nvPr>
        </p:nvSpPr>
        <p:spPr>
          <a:xfrm>
            <a:off x="6270625" y="215900"/>
            <a:ext cx="2424113" cy="4127500"/>
          </a:xfr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15939321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B7D5AD54-608D-0244-942A-B36E58B5619B}" type="slidenum">
              <a:rPr lang="en-US"/>
              <a:pPr>
                <a:defRPr/>
              </a:pPr>
              <a:t>‹#›</a:t>
            </a:fld>
            <a:endParaRPr lang="en-US" dirty="0"/>
          </a:p>
        </p:txBody>
      </p:sp>
    </p:spTree>
    <p:extLst>
      <p:ext uri="{BB962C8B-B14F-4D97-AF65-F5344CB8AC3E}">
        <p14:creationId xmlns:p14="http://schemas.microsoft.com/office/powerpoint/2010/main" val="160111285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3746501"/>
            <a:ext cx="5486400" cy="527049"/>
          </a:xfrm>
        </p:spPr>
        <p:txBody>
          <a:bodyPr>
            <a:normAutofit/>
          </a:bodyPr>
          <a:lstStyle>
            <a:lvl1pPr marL="0" indent="0">
              <a:buNone/>
              <a:defRPr sz="10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EB097A77-0685-E34C-9940-BFE2795F54BB}" type="slidenum">
              <a:rPr lang="en-US"/>
              <a:pPr>
                <a:defRPr/>
              </a:pPr>
              <a:t>‹#›</a:t>
            </a:fld>
            <a:endParaRPr lang="en-US" dirty="0"/>
          </a:p>
        </p:txBody>
      </p:sp>
    </p:spTree>
    <p:extLst>
      <p:ext uri="{BB962C8B-B14F-4D97-AF65-F5344CB8AC3E}">
        <p14:creationId xmlns:p14="http://schemas.microsoft.com/office/powerpoint/2010/main" val="123202196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Section Divider">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gradFill flip="none" rotWithShape="1">
            <a:gsLst>
              <a:gs pos="0">
                <a:schemeClr val="accent1">
                  <a:lumMod val="5000"/>
                  <a:lumOff val="95000"/>
                </a:schemeClr>
              </a:gs>
              <a:gs pos="100000">
                <a:schemeClr val="accent1">
                  <a:lumMod val="30000"/>
                  <a:lumOff val="70000"/>
                </a:schemeClr>
              </a:gs>
            </a:gsLst>
            <a:lin ang="162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819150" y="2307166"/>
            <a:ext cx="7772400" cy="914399"/>
          </a:xfrm>
        </p:spPr>
        <p:txBody>
          <a:bodyPr/>
          <a:lstStyle>
            <a:lvl1pPr algn="ctr">
              <a:defRPr/>
            </a:lvl1pPr>
          </a:lstStyle>
          <a:p>
            <a:r>
              <a:rPr lang="en-US" dirty="0"/>
              <a:t>Click to edit Master title style</a:t>
            </a:r>
          </a:p>
        </p:txBody>
      </p:sp>
      <p:sp>
        <p:nvSpPr>
          <p:cNvPr id="3" name="Subtitle 2"/>
          <p:cNvSpPr>
            <a:spLocks noGrp="1"/>
          </p:cNvSpPr>
          <p:nvPr>
            <p:ph type="subTitle" idx="1"/>
          </p:nvPr>
        </p:nvSpPr>
        <p:spPr>
          <a:xfrm>
            <a:off x="1371600" y="3418415"/>
            <a:ext cx="6400800" cy="1092200"/>
          </a:xfrm>
        </p:spPr>
        <p:txBody>
          <a:bodyPr>
            <a:normAutofit/>
          </a:bodyPr>
          <a:lstStyle>
            <a:lvl1pPr marL="0" indent="0" algn="ctr">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Slide Number Placeholder 5"/>
          <p:cNvSpPr>
            <a:spLocks noGrp="1"/>
          </p:cNvSpPr>
          <p:nvPr>
            <p:ph type="sldNum" sz="quarter" idx="10"/>
          </p:nvPr>
        </p:nvSpPr>
        <p:spPr/>
        <p:txBody>
          <a:bodyPr/>
          <a:lstStyle>
            <a:lvl1pPr>
              <a:defRPr/>
            </a:lvl1pPr>
          </a:lstStyle>
          <a:p>
            <a:pPr>
              <a:defRPr/>
            </a:pPr>
            <a:fld id="{275FD815-A5CA-CD42-9AFB-55C32CFF8861}" type="slidenum">
              <a:rPr lang="en-US"/>
              <a:pPr>
                <a:defRPr/>
              </a:pPr>
              <a:t>‹#›</a:t>
            </a:fld>
            <a:endParaRPr lang="en-US" dirty="0"/>
          </a:p>
        </p:txBody>
      </p:sp>
      <p:pic>
        <p:nvPicPr>
          <p:cNvPr id="7" name="Picture 6" descr="BCCCC_logo_1line_BC_left_RGB_Large_Transparen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6333" y="161750"/>
            <a:ext cx="8390467" cy="1859852"/>
          </a:xfrm>
          <a:prstGeom prst="rect">
            <a:avLst/>
          </a:prstGeom>
        </p:spPr>
      </p:pic>
    </p:spTree>
    <p:extLst>
      <p:ext uri="{BB962C8B-B14F-4D97-AF65-F5344CB8AC3E}">
        <p14:creationId xmlns:p14="http://schemas.microsoft.com/office/powerpoint/2010/main" val="118661324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and block text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fld id="{B52D134A-CDD4-0644-94EE-F7236374EB54}" type="slidenum">
              <a:rPr lang="en-US"/>
              <a:pPr>
                <a:defRPr/>
              </a:pPr>
              <a:t>‹#›</a:t>
            </a:fld>
            <a:endParaRPr lang="en-US" dirty="0"/>
          </a:p>
        </p:txBody>
      </p:sp>
      <p:sp>
        <p:nvSpPr>
          <p:cNvPr id="4" name="Content Placeholder 2"/>
          <p:cNvSpPr>
            <a:spLocks noGrp="1"/>
          </p:cNvSpPr>
          <p:nvPr>
            <p:ph idx="1"/>
          </p:nvPr>
        </p:nvSpPr>
        <p:spPr>
          <a:xfrm>
            <a:off x="457200" y="1066800"/>
            <a:ext cx="8229600" cy="3208338"/>
          </a:xfrm>
        </p:spPr>
        <p:txBody>
          <a:bodyPr/>
          <a:lstStyle>
            <a:lvl1pPr marL="0" indent="0">
              <a:spcBef>
                <a:spcPts val="1700"/>
              </a:spcBef>
              <a:buNone/>
              <a:tabLst>
                <a:tab pos="862013" algn="l"/>
              </a:tabLst>
              <a:defRPr/>
            </a:lvl1pPr>
            <a:lvl2pPr marL="175260" indent="0">
              <a:buNone/>
              <a:defRPr/>
            </a:lvl2pPr>
            <a:lvl3pPr marL="365760" indent="0">
              <a:buNone/>
              <a:defRPr/>
            </a:lvl3pPr>
          </a:lstStyle>
          <a:p>
            <a:pPr lvl="0"/>
            <a:r>
              <a:rPr lang="en-US" dirty="0"/>
              <a:t>Click to edit Master text styles</a:t>
            </a:r>
          </a:p>
        </p:txBody>
      </p:sp>
    </p:spTree>
    <p:extLst>
      <p:ext uri="{BB962C8B-B14F-4D97-AF65-F5344CB8AC3E}">
        <p14:creationId xmlns:p14="http://schemas.microsoft.com/office/powerpoint/2010/main" val="134559454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Bullet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marL="365760">
              <a:defRPr/>
            </a:lvl2pPr>
            <a:lvl3pPr marL="530352" indent="-164592">
              <a:defRPr/>
            </a:lvl3pPr>
          </a:lstStyle>
          <a:p>
            <a:pPr lvl="0"/>
            <a:r>
              <a:rPr lang="en-US" dirty="0"/>
              <a:t>Click to edit Master text styles</a:t>
            </a:r>
          </a:p>
          <a:p>
            <a:pPr lvl="1"/>
            <a:r>
              <a:rPr lang="en-US" dirty="0"/>
              <a:t>Second level</a:t>
            </a:r>
          </a:p>
          <a:p>
            <a:pPr lvl="2"/>
            <a:r>
              <a:rPr lang="en-US" dirty="0"/>
              <a:t>Third level</a:t>
            </a:r>
          </a:p>
        </p:txBody>
      </p:sp>
      <p:sp>
        <p:nvSpPr>
          <p:cNvPr id="4" name="Slide Number Placeholder 5"/>
          <p:cNvSpPr>
            <a:spLocks noGrp="1"/>
          </p:cNvSpPr>
          <p:nvPr>
            <p:ph type="sldNum" sz="quarter" idx="10"/>
          </p:nvPr>
        </p:nvSpPr>
        <p:spPr/>
        <p:txBody>
          <a:bodyPr/>
          <a:lstStyle>
            <a:lvl1pPr>
              <a:defRPr/>
            </a:lvl1pPr>
          </a:lstStyle>
          <a:p>
            <a:pPr>
              <a:defRPr/>
            </a:pPr>
            <a:fld id="{FB010C24-E88D-C741-A9DD-BB4B042A0AD1}" type="slidenum">
              <a:rPr lang="en-US"/>
              <a:pPr>
                <a:defRPr/>
              </a:pPr>
              <a:t>‹#›</a:t>
            </a:fld>
            <a:endParaRPr lang="en-US" dirty="0"/>
          </a:p>
        </p:txBody>
      </p:sp>
    </p:spTree>
    <p:extLst>
      <p:ext uri="{BB962C8B-B14F-4D97-AF65-F5344CB8AC3E}">
        <p14:creationId xmlns:p14="http://schemas.microsoft.com/office/powerpoint/2010/main" val="256259042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61696"/>
            <a:ext cx="8686800" cy="778422"/>
          </a:xfrm>
        </p:spPr>
        <p:txBody>
          <a:bodyPr/>
          <a:lstStyle/>
          <a:p>
            <a:r>
              <a:rPr lang="en-US" dirty="0"/>
              <a:t>Click to edit Master title style</a:t>
            </a:r>
          </a:p>
        </p:txBody>
      </p:sp>
      <p:sp>
        <p:nvSpPr>
          <p:cNvPr id="3" name="Content Placeholder 2"/>
          <p:cNvSpPr>
            <a:spLocks noGrp="1"/>
          </p:cNvSpPr>
          <p:nvPr>
            <p:ph sz="half" idx="1"/>
          </p:nvPr>
        </p:nvSpPr>
        <p:spPr>
          <a:xfrm>
            <a:off x="457200" y="1066802"/>
            <a:ext cx="4038600" cy="2545556"/>
          </a:xfrm>
        </p:spPr>
        <p:txBody>
          <a:bodyPr/>
          <a:lstStyle>
            <a:lvl1pPr>
              <a:defRPr sz="2000"/>
            </a:lvl1pPr>
            <a:lvl2pPr>
              <a:defRPr sz="1600"/>
            </a:lvl2pPr>
            <a:lvl3pPr>
              <a:defRPr sz="14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4648200" y="1066802"/>
            <a:ext cx="4038600" cy="2545556"/>
          </a:xfrm>
        </p:spPr>
        <p:txBody>
          <a:bodyPr/>
          <a:lstStyle>
            <a:lvl1pPr>
              <a:defRPr sz="2000"/>
            </a:lvl1pPr>
            <a:lvl2pPr>
              <a:defRPr sz="1600"/>
            </a:lvl2pPr>
            <a:lvl3pPr>
              <a:defRPr sz="14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7" name="Slide Number Placeholder 6"/>
          <p:cNvSpPr>
            <a:spLocks noGrp="1"/>
          </p:cNvSpPr>
          <p:nvPr>
            <p:ph type="sldNum" sz="quarter" idx="12"/>
          </p:nvPr>
        </p:nvSpPr>
        <p:spPr/>
        <p:txBody>
          <a:bodyPr/>
          <a:lstStyle>
            <a:lvl1pPr>
              <a:defRPr/>
            </a:lvl1pPr>
          </a:lstStyle>
          <a:p>
            <a:pPr>
              <a:defRPr/>
            </a:pPr>
            <a:fld id="{518353D2-B8B2-2A4C-B811-5543CAF420F0}" type="slidenum">
              <a:rPr lang="en-US"/>
              <a:pPr>
                <a:defRPr/>
              </a:pPr>
              <a:t>‹#›</a:t>
            </a:fld>
            <a:endParaRPr lang="en-US"/>
          </a:p>
        </p:txBody>
      </p:sp>
    </p:spTree>
    <p:extLst>
      <p:ext uri="{BB962C8B-B14F-4D97-AF65-F5344CB8AC3E}">
        <p14:creationId xmlns:p14="http://schemas.microsoft.com/office/powerpoint/2010/main" val="356985652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ntent bullet with side bar">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5345113" cy="739775"/>
          </a:xfrm>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a:defRPr/>
            </a:pPr>
            <a:fld id="{184A19A9-C817-6249-A0A2-E6459FDCC5C5}" type="slidenum">
              <a:rPr lang="en-US" smtClean="0"/>
              <a:pPr>
                <a:defRPr/>
              </a:pPr>
              <a:t>‹#›</a:t>
            </a:fld>
            <a:endParaRPr lang="en-US" dirty="0"/>
          </a:p>
        </p:txBody>
      </p:sp>
      <p:sp>
        <p:nvSpPr>
          <p:cNvPr id="5" name="Content Placeholder 4"/>
          <p:cNvSpPr>
            <a:spLocks noGrp="1"/>
          </p:cNvSpPr>
          <p:nvPr>
            <p:ph sz="quarter" idx="11"/>
          </p:nvPr>
        </p:nvSpPr>
        <p:spPr>
          <a:xfrm>
            <a:off x="457200" y="1122363"/>
            <a:ext cx="5345113" cy="3220344"/>
          </a:xfrm>
        </p:spPr>
        <p:txBody>
          <a:bodyPr/>
          <a:lstStyle>
            <a:lvl4pPr marL="1371600" indent="0">
              <a:buNone/>
              <a:defRPr/>
            </a:lvl4pPr>
          </a:lstStyle>
          <a:p>
            <a:pPr lvl="0"/>
            <a:r>
              <a:rPr lang="en-US" dirty="0"/>
              <a:t>Click to edit Master text styles</a:t>
            </a:r>
          </a:p>
          <a:p>
            <a:pPr lvl="1"/>
            <a:r>
              <a:rPr lang="en-US" dirty="0"/>
              <a:t>Second level</a:t>
            </a:r>
          </a:p>
          <a:p>
            <a:pPr lvl="2"/>
            <a:r>
              <a:rPr lang="en-US" dirty="0"/>
              <a:t>Third level</a:t>
            </a:r>
          </a:p>
        </p:txBody>
      </p:sp>
      <p:cxnSp>
        <p:nvCxnSpPr>
          <p:cNvPr id="6" name="Straight Connector 5"/>
          <p:cNvCxnSpPr/>
          <p:nvPr userDrawn="1"/>
        </p:nvCxnSpPr>
        <p:spPr>
          <a:xfrm>
            <a:off x="6105090" y="215900"/>
            <a:ext cx="0" cy="4126807"/>
          </a:xfrm>
          <a:prstGeom prst="line">
            <a:avLst/>
          </a:prstGeom>
          <a:ln>
            <a:solidFill>
              <a:srgbClr val="BFBFBF"/>
            </a:solidFill>
          </a:ln>
          <a:effectLst/>
        </p:spPr>
        <p:style>
          <a:lnRef idx="2">
            <a:schemeClr val="accent1"/>
          </a:lnRef>
          <a:fillRef idx="0">
            <a:schemeClr val="accent1"/>
          </a:fillRef>
          <a:effectRef idx="1">
            <a:schemeClr val="accent1"/>
          </a:effectRef>
          <a:fontRef idx="minor">
            <a:schemeClr val="tx1"/>
          </a:fontRef>
        </p:style>
      </p:cxnSp>
      <p:sp>
        <p:nvSpPr>
          <p:cNvPr id="9" name="Content Placeholder 8"/>
          <p:cNvSpPr>
            <a:spLocks noGrp="1"/>
          </p:cNvSpPr>
          <p:nvPr>
            <p:ph sz="quarter" idx="12"/>
          </p:nvPr>
        </p:nvSpPr>
        <p:spPr>
          <a:xfrm>
            <a:off x="6270625" y="215900"/>
            <a:ext cx="2424113" cy="4127500"/>
          </a:xfr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8495335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900"/>
            </a:lvl1pPr>
            <a:lvl2pPr>
              <a:defRPr sz="2500"/>
            </a:lvl2pPr>
            <a:lvl3pPr>
              <a:defRPr sz="21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5"/>
            <a:ext cx="3008313" cy="3518298"/>
          </a:xfrm>
        </p:spPr>
        <p:txBody>
          <a:bodyPr/>
          <a:lstStyle>
            <a:lvl1pPr marL="0" indent="0">
              <a:buNone/>
              <a:defRPr sz="1300"/>
            </a:lvl1pPr>
            <a:lvl2pPr marL="408194" indent="0">
              <a:buNone/>
              <a:defRPr sz="1100"/>
            </a:lvl2pPr>
            <a:lvl3pPr marL="816388" indent="0">
              <a:buNone/>
              <a:defRPr sz="900"/>
            </a:lvl3pPr>
            <a:lvl4pPr marL="1224582" indent="0">
              <a:buNone/>
              <a:defRPr sz="800"/>
            </a:lvl4pPr>
            <a:lvl5pPr marL="1632776" indent="0">
              <a:buNone/>
              <a:defRPr sz="800"/>
            </a:lvl5pPr>
            <a:lvl6pPr marL="2040969" indent="0">
              <a:buNone/>
              <a:defRPr sz="800"/>
            </a:lvl6pPr>
            <a:lvl7pPr marL="2449163" indent="0">
              <a:buNone/>
              <a:defRPr sz="800"/>
            </a:lvl7pPr>
            <a:lvl8pPr marL="2857357" indent="0">
              <a:buNone/>
              <a:defRPr sz="800"/>
            </a:lvl8pPr>
            <a:lvl9pPr marL="3265551"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D0C06FEE-4344-4CB6-9604-28A1D8C79C44}" type="datetimeFigureOut">
              <a:rPr lang="en-US" smtClean="0">
                <a:solidFill>
                  <a:prstClr val="black">
                    <a:tint val="75000"/>
                  </a:prstClr>
                </a:solidFill>
              </a:rPr>
              <a:pPr/>
              <a:t>2/12/2020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B24FDE-066A-43D3-82D9-8E8166E632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964647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Content bullet with side bar">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5345113" cy="739775"/>
          </a:xfrm>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a:defRPr/>
            </a:pPr>
            <a:fld id="{184A19A9-C817-6249-A0A2-E6459FDCC5C5}" type="slidenum">
              <a:rPr lang="en-US" smtClean="0"/>
              <a:pPr>
                <a:defRPr/>
              </a:pPr>
              <a:t>‹#›</a:t>
            </a:fld>
            <a:endParaRPr lang="en-US" dirty="0"/>
          </a:p>
        </p:txBody>
      </p:sp>
      <p:sp>
        <p:nvSpPr>
          <p:cNvPr id="5" name="Content Placeholder 4"/>
          <p:cNvSpPr>
            <a:spLocks noGrp="1"/>
          </p:cNvSpPr>
          <p:nvPr>
            <p:ph sz="quarter" idx="11"/>
          </p:nvPr>
        </p:nvSpPr>
        <p:spPr>
          <a:xfrm>
            <a:off x="457200" y="1122363"/>
            <a:ext cx="5345113" cy="3220344"/>
          </a:xfrm>
        </p:spPr>
        <p:txBody>
          <a:bodyPr/>
          <a:lstStyle>
            <a:lvl1pPr marL="0" indent="0">
              <a:spcBef>
                <a:spcPts val="1700"/>
              </a:spcBef>
              <a:buFontTx/>
              <a:buNone/>
              <a:defRPr/>
            </a:lvl1pPr>
            <a:lvl4pPr marL="1371600" indent="0">
              <a:buNone/>
              <a:defRPr/>
            </a:lvl4pPr>
          </a:lstStyle>
          <a:p>
            <a:pPr lvl="0"/>
            <a:r>
              <a:rPr lang="en-US" dirty="0"/>
              <a:t>Click to edit Master text styles</a:t>
            </a:r>
          </a:p>
        </p:txBody>
      </p:sp>
      <p:cxnSp>
        <p:nvCxnSpPr>
          <p:cNvPr id="6" name="Straight Connector 5"/>
          <p:cNvCxnSpPr/>
          <p:nvPr userDrawn="1"/>
        </p:nvCxnSpPr>
        <p:spPr>
          <a:xfrm>
            <a:off x="6105090" y="215900"/>
            <a:ext cx="0" cy="4126807"/>
          </a:xfrm>
          <a:prstGeom prst="line">
            <a:avLst/>
          </a:prstGeom>
          <a:ln>
            <a:solidFill>
              <a:srgbClr val="BFBFBF"/>
            </a:solidFill>
          </a:ln>
          <a:effectLst/>
        </p:spPr>
        <p:style>
          <a:lnRef idx="2">
            <a:schemeClr val="accent1"/>
          </a:lnRef>
          <a:fillRef idx="0">
            <a:schemeClr val="accent1"/>
          </a:fillRef>
          <a:effectRef idx="1">
            <a:schemeClr val="accent1"/>
          </a:effectRef>
          <a:fontRef idx="minor">
            <a:schemeClr val="tx1"/>
          </a:fontRef>
        </p:style>
      </p:cxnSp>
      <p:sp>
        <p:nvSpPr>
          <p:cNvPr id="9" name="Content Placeholder 8"/>
          <p:cNvSpPr>
            <a:spLocks noGrp="1"/>
          </p:cNvSpPr>
          <p:nvPr>
            <p:ph sz="quarter" idx="12"/>
          </p:nvPr>
        </p:nvSpPr>
        <p:spPr>
          <a:xfrm>
            <a:off x="6270625" y="215900"/>
            <a:ext cx="2424113" cy="4127500"/>
          </a:xfr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43706020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xt Box Content with side bar">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5345113" cy="739775"/>
          </a:xfrm>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a:defRPr/>
            </a:pPr>
            <a:fld id="{184A19A9-C817-6249-A0A2-E6459FDCC5C5}" type="slidenum">
              <a:rPr lang="en-US" smtClean="0"/>
              <a:pPr>
                <a:defRPr/>
              </a:pPr>
              <a:t>‹#›</a:t>
            </a:fld>
            <a:endParaRPr lang="en-US" dirty="0"/>
          </a:p>
        </p:txBody>
      </p:sp>
      <p:sp>
        <p:nvSpPr>
          <p:cNvPr id="5" name="Content Placeholder 4"/>
          <p:cNvSpPr>
            <a:spLocks noGrp="1"/>
          </p:cNvSpPr>
          <p:nvPr>
            <p:ph sz="quarter" idx="11"/>
          </p:nvPr>
        </p:nvSpPr>
        <p:spPr>
          <a:xfrm>
            <a:off x="457200" y="1122363"/>
            <a:ext cx="5345113" cy="3220344"/>
          </a:xfrm>
        </p:spPr>
        <p:txBody>
          <a:bodyPr/>
          <a:lstStyle>
            <a:lvl1pPr marL="0" indent="0">
              <a:spcBef>
                <a:spcPts val="1700"/>
              </a:spcBef>
              <a:buFontTx/>
              <a:buNone/>
              <a:defRPr/>
            </a:lvl1pPr>
            <a:lvl4pPr marL="1371600" indent="0">
              <a:buNone/>
              <a:defRPr/>
            </a:lvl4pPr>
          </a:lstStyle>
          <a:p>
            <a:pPr lvl="0"/>
            <a:r>
              <a:rPr lang="en-US" dirty="0"/>
              <a:t>Click to edit Master text styles</a:t>
            </a:r>
          </a:p>
        </p:txBody>
      </p:sp>
      <p:cxnSp>
        <p:nvCxnSpPr>
          <p:cNvPr id="6" name="Straight Connector 5"/>
          <p:cNvCxnSpPr/>
          <p:nvPr userDrawn="1"/>
        </p:nvCxnSpPr>
        <p:spPr>
          <a:xfrm>
            <a:off x="6105090" y="215900"/>
            <a:ext cx="0" cy="4126807"/>
          </a:xfrm>
          <a:prstGeom prst="line">
            <a:avLst/>
          </a:prstGeom>
          <a:ln>
            <a:solidFill>
              <a:srgbClr val="BFBFBF"/>
            </a:solidFill>
          </a:ln>
          <a:effectLst/>
        </p:spPr>
        <p:style>
          <a:lnRef idx="2">
            <a:schemeClr val="accent1"/>
          </a:lnRef>
          <a:fillRef idx="0">
            <a:schemeClr val="accent1"/>
          </a:fillRef>
          <a:effectRef idx="1">
            <a:schemeClr val="accent1"/>
          </a:effectRef>
          <a:fontRef idx="minor">
            <a:schemeClr val="tx1"/>
          </a:fontRef>
        </p:style>
      </p:cxnSp>
      <p:sp>
        <p:nvSpPr>
          <p:cNvPr id="9" name="Content Placeholder 8"/>
          <p:cNvSpPr>
            <a:spLocks noGrp="1"/>
          </p:cNvSpPr>
          <p:nvPr>
            <p:ph sz="quarter" idx="12"/>
          </p:nvPr>
        </p:nvSpPr>
        <p:spPr>
          <a:xfrm>
            <a:off x="6270625" y="215900"/>
            <a:ext cx="2424113" cy="4127500"/>
          </a:xfr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91050745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B7D5AD54-608D-0244-942A-B36E58B5619B}" type="slidenum">
              <a:rPr lang="en-US"/>
              <a:pPr>
                <a:defRPr/>
              </a:pPr>
              <a:t>‹#›</a:t>
            </a:fld>
            <a:endParaRPr lang="en-US" dirty="0"/>
          </a:p>
        </p:txBody>
      </p:sp>
    </p:spTree>
    <p:extLst>
      <p:ext uri="{BB962C8B-B14F-4D97-AF65-F5344CB8AC3E}">
        <p14:creationId xmlns:p14="http://schemas.microsoft.com/office/powerpoint/2010/main" val="62567334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3746501"/>
            <a:ext cx="5486400" cy="527049"/>
          </a:xfrm>
        </p:spPr>
        <p:txBody>
          <a:bodyPr>
            <a:normAutofit/>
          </a:bodyPr>
          <a:lstStyle>
            <a:lvl1pPr marL="0" indent="0">
              <a:buNone/>
              <a:defRPr sz="10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EB097A77-0685-E34C-9940-BFE2795F54BB}" type="slidenum">
              <a:rPr lang="en-US"/>
              <a:pPr>
                <a:defRPr/>
              </a:pPr>
              <a:t>‹#›</a:t>
            </a:fld>
            <a:endParaRPr lang="en-US" dirty="0"/>
          </a:p>
        </p:txBody>
      </p:sp>
    </p:spTree>
    <p:extLst>
      <p:ext uri="{BB962C8B-B14F-4D97-AF65-F5344CB8AC3E}">
        <p14:creationId xmlns:p14="http://schemas.microsoft.com/office/powerpoint/2010/main" val="371010243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6200" y="228600"/>
            <a:ext cx="7772400" cy="857250"/>
          </a:xfrm>
        </p:spPr>
        <p:txBody>
          <a:bodyPr/>
          <a:lstStyle/>
          <a:p>
            <a:r>
              <a:rPr lang="en-US"/>
              <a:t>Click to edit Master title style</a:t>
            </a:r>
          </a:p>
        </p:txBody>
      </p:sp>
      <p:sp>
        <p:nvSpPr>
          <p:cNvPr id="3" name="Table Placeholder 2"/>
          <p:cNvSpPr>
            <a:spLocks noGrp="1"/>
          </p:cNvSpPr>
          <p:nvPr>
            <p:ph type="tbl" idx="1"/>
          </p:nvPr>
        </p:nvSpPr>
        <p:spPr>
          <a:xfrm>
            <a:off x="609600" y="1428750"/>
            <a:ext cx="8305800" cy="3086100"/>
          </a:xfrm>
          <a:prstGeom prst="rect">
            <a:avLst/>
          </a:prstGeom>
        </p:spPr>
        <p:txBody>
          <a:bodyPr/>
          <a:lstStyle/>
          <a:p>
            <a:pPr lvl="0"/>
            <a:endParaRPr lang="en-US" noProof="0"/>
          </a:p>
        </p:txBody>
      </p:sp>
    </p:spTree>
    <p:extLst>
      <p:ext uri="{BB962C8B-B14F-4D97-AF65-F5344CB8AC3E}">
        <p14:creationId xmlns:p14="http://schemas.microsoft.com/office/powerpoint/2010/main" val="351602405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4767263"/>
            <a:ext cx="2133600" cy="273844"/>
          </a:xfrm>
          <a:prstGeom prst="rect">
            <a:avLst/>
          </a:prstGeom>
        </p:spPr>
        <p:txBody>
          <a:bodyPr/>
          <a:lstStyle/>
          <a:p>
            <a:endParaRPr lang="en-US"/>
          </a:p>
        </p:txBody>
      </p:sp>
      <p:sp>
        <p:nvSpPr>
          <p:cNvPr id="8" name="Footer Placeholder 7"/>
          <p:cNvSpPr>
            <a:spLocks noGrp="1"/>
          </p:cNvSpPr>
          <p:nvPr>
            <p:ph type="ftr" sz="quarter" idx="11"/>
          </p:nvPr>
        </p:nvSpPr>
        <p:spPr>
          <a:xfrm>
            <a:off x="3124200" y="4767263"/>
            <a:ext cx="2895600" cy="273844"/>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4767263"/>
            <a:ext cx="2133600" cy="273844"/>
          </a:xfrm>
          <a:prstGeom prst="rect">
            <a:avLst/>
          </a:prstGeom>
        </p:spPr>
        <p:txBody>
          <a:bodyPr/>
          <a:lstStyle/>
          <a:p>
            <a:fld id="{B9A30568-51B1-4AAE-BCE5-6943E4092B6C}" type="slidenum">
              <a:rPr lang="en-US" smtClean="0"/>
              <a:t>‹#›</a:t>
            </a:fld>
            <a:endParaRPr lang="en-US"/>
          </a:p>
        </p:txBody>
      </p:sp>
      <p:sp>
        <p:nvSpPr>
          <p:cNvPr id="10" name="Slide Number Placeholder 5"/>
          <p:cNvSpPr txBox="1">
            <a:spLocks/>
          </p:cNvSpPr>
          <p:nvPr userDrawn="1"/>
        </p:nvSpPr>
        <p:spPr>
          <a:xfrm>
            <a:off x="428625" y="4754857"/>
            <a:ext cx="2133600" cy="274638"/>
          </a:xfrm>
          <a:prstGeom prst="rect">
            <a:avLst/>
          </a:prstGeom>
        </p:spPr>
        <p:txBody>
          <a:bodyPr vert="horz" lIns="0" tIns="0" rIns="0" bIns="0" rtlCol="0" anchor="ctr"/>
          <a:lstStyle>
            <a:defPPr>
              <a:defRPr lang="en-US"/>
            </a:defPPr>
            <a:lvl1pPr algn="l" defTabSz="457200" rtl="0" fontAlgn="auto">
              <a:spcBef>
                <a:spcPts val="0"/>
              </a:spcBef>
              <a:spcAft>
                <a:spcPts val="0"/>
              </a:spcAft>
              <a:defRPr sz="900" kern="1200">
                <a:solidFill>
                  <a:srgbClr val="C6BBAE"/>
                </a:solidFill>
                <a:latin typeface="Arial"/>
                <a:ea typeface="+mn-ea"/>
                <a:cs typeface="+mn-cs"/>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defRPr/>
            </a:pPr>
            <a:fld id="{184A19A9-C817-6249-A0A2-E6459FDCC5C5}" type="slidenum">
              <a:rPr lang="en-US" smtClean="0"/>
              <a:pPr>
                <a:defRPr/>
              </a:pPr>
              <a:t>‹#›</a:t>
            </a:fld>
            <a:endParaRPr lang="en-US" dirty="0"/>
          </a:p>
        </p:txBody>
      </p:sp>
    </p:spTree>
    <p:extLst>
      <p:ext uri="{BB962C8B-B14F-4D97-AF65-F5344CB8AC3E}">
        <p14:creationId xmlns:p14="http://schemas.microsoft.com/office/powerpoint/2010/main" val="405770101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fld id="{B52D134A-CDD4-0644-94EE-F7236374EB54}" type="slidenum">
              <a:rPr lang="en-US"/>
              <a:pPr>
                <a:defRPr/>
              </a:pPr>
              <a:t>‹#›</a:t>
            </a:fld>
            <a:endParaRPr lang="en-US" dirty="0"/>
          </a:p>
        </p:txBody>
      </p:sp>
    </p:spTree>
    <p:extLst>
      <p:ext uri="{BB962C8B-B14F-4D97-AF65-F5344CB8AC3E}">
        <p14:creationId xmlns:p14="http://schemas.microsoft.com/office/powerpoint/2010/main" val="729492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900"/>
            </a:lvl1pPr>
            <a:lvl2pPr marL="408194" indent="0">
              <a:buNone/>
              <a:defRPr sz="2500"/>
            </a:lvl2pPr>
            <a:lvl3pPr marL="816388" indent="0">
              <a:buNone/>
              <a:defRPr sz="2100"/>
            </a:lvl3pPr>
            <a:lvl4pPr marL="1224582" indent="0">
              <a:buNone/>
              <a:defRPr sz="1800"/>
            </a:lvl4pPr>
            <a:lvl5pPr marL="1632776" indent="0">
              <a:buNone/>
              <a:defRPr sz="1800"/>
            </a:lvl5pPr>
            <a:lvl6pPr marL="2040969" indent="0">
              <a:buNone/>
              <a:defRPr sz="1800"/>
            </a:lvl6pPr>
            <a:lvl7pPr marL="2449163" indent="0">
              <a:buNone/>
              <a:defRPr sz="1800"/>
            </a:lvl7pPr>
            <a:lvl8pPr marL="2857357" indent="0">
              <a:buNone/>
              <a:defRPr sz="1800"/>
            </a:lvl8pPr>
            <a:lvl9pPr marL="3265551" indent="0">
              <a:buNone/>
              <a:defRPr sz="1800"/>
            </a:lvl9pPr>
          </a:lstStyle>
          <a:p>
            <a:endParaRPr lang="en-US"/>
          </a:p>
        </p:txBody>
      </p:sp>
      <p:sp>
        <p:nvSpPr>
          <p:cNvPr id="4" name="Text Placeholder 3"/>
          <p:cNvSpPr>
            <a:spLocks noGrp="1"/>
          </p:cNvSpPr>
          <p:nvPr>
            <p:ph type="body" sz="half" idx="2"/>
          </p:nvPr>
        </p:nvSpPr>
        <p:spPr>
          <a:xfrm>
            <a:off x="1792288" y="4025504"/>
            <a:ext cx="5486400" cy="603646"/>
          </a:xfrm>
        </p:spPr>
        <p:txBody>
          <a:bodyPr/>
          <a:lstStyle>
            <a:lvl1pPr marL="0" indent="0">
              <a:buNone/>
              <a:defRPr sz="1300"/>
            </a:lvl1pPr>
            <a:lvl2pPr marL="408194" indent="0">
              <a:buNone/>
              <a:defRPr sz="1100"/>
            </a:lvl2pPr>
            <a:lvl3pPr marL="816388" indent="0">
              <a:buNone/>
              <a:defRPr sz="900"/>
            </a:lvl3pPr>
            <a:lvl4pPr marL="1224582" indent="0">
              <a:buNone/>
              <a:defRPr sz="800"/>
            </a:lvl4pPr>
            <a:lvl5pPr marL="1632776" indent="0">
              <a:buNone/>
              <a:defRPr sz="800"/>
            </a:lvl5pPr>
            <a:lvl6pPr marL="2040969" indent="0">
              <a:buNone/>
              <a:defRPr sz="800"/>
            </a:lvl6pPr>
            <a:lvl7pPr marL="2449163" indent="0">
              <a:buNone/>
              <a:defRPr sz="800"/>
            </a:lvl7pPr>
            <a:lvl8pPr marL="2857357" indent="0">
              <a:buNone/>
              <a:defRPr sz="800"/>
            </a:lvl8pPr>
            <a:lvl9pPr marL="3265551"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D0C06FEE-4344-4CB6-9604-28A1D8C79C44}" type="datetimeFigureOut">
              <a:rPr lang="en-US" smtClean="0">
                <a:solidFill>
                  <a:prstClr val="black">
                    <a:tint val="75000"/>
                  </a:prstClr>
                </a:solidFill>
              </a:rPr>
              <a:pPr/>
              <a:t>2/12/2020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B24FDE-066A-43D3-82D9-8E8166E632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14613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ags" Target="../tags/tag2.xml"/><Relationship Id="rId5" Type="http://schemas.openxmlformats.org/officeDocument/2006/relationships/slideLayout" Target="../slideLayouts/slideLayout17.xml"/><Relationship Id="rId10"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5.xml"/><Relationship Id="rId3" Type="http://schemas.openxmlformats.org/officeDocument/2006/relationships/slideLayout" Target="../slideLayouts/slideLayout24.xml"/><Relationship Id="rId7"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4" Type="http://schemas.openxmlformats.org/officeDocument/2006/relationships/slideLayout" Target="../slideLayouts/slideLayout25.xml"/><Relationship Id="rId9"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image" Target="../media/image11.png"/><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image" Target="../media/image13.pn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6" Type="http://schemas.openxmlformats.org/officeDocument/2006/relationships/image" Target="../media/image15.jpg"/><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theme" Target="../theme/theme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image" Target="../media/image13.png"/><Relationship Id="rId5" Type="http://schemas.openxmlformats.org/officeDocument/2006/relationships/slideLayout" Target="../slideLayouts/slideLayout70.xml"/><Relationship Id="rId10" Type="http://schemas.openxmlformats.org/officeDocument/2006/relationships/theme" Target="../theme/theme7.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theme" Target="../theme/theme8.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image" Target="../media/image1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81639" tIns="40819" rIns="81639" bIns="40819"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0"/>
            <a:ext cx="8229600" cy="3394473"/>
          </a:xfrm>
          <a:prstGeom prst="rect">
            <a:avLst/>
          </a:prstGeom>
        </p:spPr>
        <p:txBody>
          <a:bodyPr vert="horz" lIns="81639" tIns="40819" rIns="81639" bIns="4081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81639" tIns="40819" rIns="81639" bIns="40819" rtlCol="0" anchor="ctr"/>
          <a:lstStyle>
            <a:lvl1pPr algn="l">
              <a:defRPr sz="1100">
                <a:solidFill>
                  <a:schemeClr val="tx1">
                    <a:tint val="75000"/>
                  </a:schemeClr>
                </a:solidFill>
              </a:defRPr>
            </a:lvl1pPr>
          </a:lstStyle>
          <a:p>
            <a:pPr defTabSz="816306"/>
            <a:fld id="{D0C06FEE-4344-4CB6-9604-28A1D8C79C44}" type="datetimeFigureOut">
              <a:rPr lang="en-US" smtClean="0">
                <a:solidFill>
                  <a:prstClr val="black">
                    <a:tint val="75000"/>
                  </a:prstClr>
                </a:solidFill>
              </a:rPr>
              <a:pPr defTabSz="816306"/>
              <a:t>2/12/2020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81639" tIns="40819" rIns="81639" bIns="40819" rtlCol="0" anchor="ctr"/>
          <a:lstStyle>
            <a:lvl1pPr algn="ctr">
              <a:defRPr sz="1100">
                <a:solidFill>
                  <a:schemeClr val="tx1">
                    <a:tint val="75000"/>
                  </a:schemeClr>
                </a:solidFill>
              </a:defRPr>
            </a:lvl1pPr>
          </a:lstStyle>
          <a:p>
            <a:pPr defTabSz="816306"/>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81639" tIns="40819" rIns="81639" bIns="40819" rtlCol="0" anchor="ctr"/>
          <a:lstStyle>
            <a:lvl1pPr algn="r">
              <a:defRPr sz="1100">
                <a:solidFill>
                  <a:schemeClr val="tx1">
                    <a:tint val="75000"/>
                  </a:schemeClr>
                </a:solidFill>
              </a:defRPr>
            </a:lvl1pPr>
          </a:lstStyle>
          <a:p>
            <a:pPr defTabSz="816306"/>
            <a:fld id="{5DB24FDE-066A-43D3-82D9-8E8166E63278}" type="slidenum">
              <a:rPr lang="en-US" smtClean="0">
                <a:solidFill>
                  <a:prstClr val="black">
                    <a:tint val="75000"/>
                  </a:prstClr>
                </a:solidFill>
              </a:rPr>
              <a:pPr defTabSz="816306"/>
              <a:t>‹#›</a:t>
            </a:fld>
            <a:endParaRPr lang="en-US">
              <a:solidFill>
                <a:prstClr val="black">
                  <a:tint val="75000"/>
                </a:prstClr>
              </a:solidFill>
            </a:endParaRPr>
          </a:p>
        </p:txBody>
      </p:sp>
      <p:pic>
        <p:nvPicPr>
          <p:cNvPr id="7" name="Picture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296979" y="4635862"/>
            <a:ext cx="1645675" cy="370810"/>
          </a:xfrm>
          <a:prstGeom prst="rect">
            <a:avLst/>
          </a:prstGeom>
        </p:spPr>
      </p:pic>
    </p:spTree>
    <p:extLst>
      <p:ext uri="{BB962C8B-B14F-4D97-AF65-F5344CB8AC3E}">
        <p14:creationId xmlns:p14="http://schemas.microsoft.com/office/powerpoint/2010/main" val="6574657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Lst>
  <p:txStyles>
    <p:titleStyle>
      <a:lvl1pPr algn="l" defTabSz="816388" rtl="0" eaLnBrk="1" latinLnBrk="0" hangingPunct="1">
        <a:spcBef>
          <a:spcPct val="0"/>
        </a:spcBef>
        <a:buNone/>
        <a:defRPr sz="3600" kern="1200">
          <a:solidFill>
            <a:schemeClr val="tx1"/>
          </a:solidFill>
          <a:latin typeface="+mj-lt"/>
          <a:ea typeface="+mj-ea"/>
          <a:cs typeface="+mj-cs"/>
        </a:defRPr>
      </a:lvl1pPr>
    </p:titleStyle>
    <p:bodyStyle>
      <a:lvl1pPr marL="306146" indent="-306146" algn="l" defTabSz="816388"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1pPr>
      <a:lvl2pPr marL="663315" indent="-255121" algn="l" defTabSz="816388"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20485" indent="-204097" algn="l" defTabSz="816388"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8679" indent="-204097" algn="l" defTabSz="816388"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6873" indent="-204097" algn="l" defTabSz="816388"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45066" indent="-204097" algn="l" defTabSz="816388"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53260" indent="-204097" algn="l" defTabSz="816388"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61454" indent="-204097" algn="l" defTabSz="816388"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9648" indent="-204097" algn="l" defTabSz="816388"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6388" rtl="0" eaLnBrk="1" latinLnBrk="0" hangingPunct="1">
        <a:defRPr sz="1600" kern="1200">
          <a:solidFill>
            <a:schemeClr val="tx1"/>
          </a:solidFill>
          <a:latin typeface="+mn-lt"/>
          <a:ea typeface="+mn-ea"/>
          <a:cs typeface="+mn-cs"/>
        </a:defRPr>
      </a:lvl1pPr>
      <a:lvl2pPr marL="408194" algn="l" defTabSz="816388" rtl="0" eaLnBrk="1" latinLnBrk="0" hangingPunct="1">
        <a:defRPr sz="1600" kern="1200">
          <a:solidFill>
            <a:schemeClr val="tx1"/>
          </a:solidFill>
          <a:latin typeface="+mn-lt"/>
          <a:ea typeface="+mn-ea"/>
          <a:cs typeface="+mn-cs"/>
        </a:defRPr>
      </a:lvl2pPr>
      <a:lvl3pPr marL="816388" algn="l" defTabSz="816388" rtl="0" eaLnBrk="1" latinLnBrk="0" hangingPunct="1">
        <a:defRPr sz="1600" kern="1200">
          <a:solidFill>
            <a:schemeClr val="tx1"/>
          </a:solidFill>
          <a:latin typeface="+mn-lt"/>
          <a:ea typeface="+mn-ea"/>
          <a:cs typeface="+mn-cs"/>
        </a:defRPr>
      </a:lvl3pPr>
      <a:lvl4pPr marL="1224582" algn="l" defTabSz="816388" rtl="0" eaLnBrk="1" latinLnBrk="0" hangingPunct="1">
        <a:defRPr sz="1600" kern="1200">
          <a:solidFill>
            <a:schemeClr val="tx1"/>
          </a:solidFill>
          <a:latin typeface="+mn-lt"/>
          <a:ea typeface="+mn-ea"/>
          <a:cs typeface="+mn-cs"/>
        </a:defRPr>
      </a:lvl4pPr>
      <a:lvl5pPr marL="1632776" algn="l" defTabSz="816388" rtl="0" eaLnBrk="1" latinLnBrk="0" hangingPunct="1">
        <a:defRPr sz="1600" kern="1200">
          <a:solidFill>
            <a:schemeClr val="tx1"/>
          </a:solidFill>
          <a:latin typeface="+mn-lt"/>
          <a:ea typeface="+mn-ea"/>
          <a:cs typeface="+mn-cs"/>
        </a:defRPr>
      </a:lvl5pPr>
      <a:lvl6pPr marL="2040969" algn="l" defTabSz="816388" rtl="0" eaLnBrk="1" latinLnBrk="0" hangingPunct="1">
        <a:defRPr sz="1600" kern="1200">
          <a:solidFill>
            <a:schemeClr val="tx1"/>
          </a:solidFill>
          <a:latin typeface="+mn-lt"/>
          <a:ea typeface="+mn-ea"/>
          <a:cs typeface="+mn-cs"/>
        </a:defRPr>
      </a:lvl6pPr>
      <a:lvl7pPr marL="2449163" algn="l" defTabSz="816388" rtl="0" eaLnBrk="1" latinLnBrk="0" hangingPunct="1">
        <a:defRPr sz="1600" kern="1200">
          <a:solidFill>
            <a:schemeClr val="tx1"/>
          </a:solidFill>
          <a:latin typeface="+mn-lt"/>
          <a:ea typeface="+mn-ea"/>
          <a:cs typeface="+mn-cs"/>
        </a:defRPr>
      </a:lvl7pPr>
      <a:lvl8pPr marL="2857357" algn="l" defTabSz="816388" rtl="0" eaLnBrk="1" latinLnBrk="0" hangingPunct="1">
        <a:defRPr sz="1600" kern="1200">
          <a:solidFill>
            <a:schemeClr val="tx1"/>
          </a:solidFill>
          <a:latin typeface="+mn-lt"/>
          <a:ea typeface="+mn-ea"/>
          <a:cs typeface="+mn-cs"/>
        </a:defRPr>
      </a:lvl8pPr>
      <a:lvl9pPr marL="3265551" algn="l" defTabSz="816388" rtl="0" eaLnBrk="1" latinLnBrk="0" hangingPunct="1">
        <a:defRPr sz="1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4577" y="274639"/>
            <a:ext cx="7886700" cy="61898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122218"/>
            <a:ext cx="7886700" cy="3510107"/>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CAE41B59-66D5-48A0-8C99-A234163792FE}" type="datetime1">
              <a:rPr lang="en-US" smtClean="0"/>
              <a:t>2/12/2020</a:t>
            </a:fld>
            <a:endParaRPr lang="en-US"/>
          </a:p>
        </p:txBody>
      </p:sp>
      <p:sp>
        <p:nvSpPr>
          <p:cNvPr id="5" name="Footer Placeholder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1529D886-F314-4F55-A248-541FA38D3FFA}" type="slidenum">
              <a:rPr lang="en-US" smtClean="0"/>
              <a:t>‹#›</a:t>
            </a:fld>
            <a:endParaRPr lang="en-US"/>
          </a:p>
        </p:txBody>
      </p:sp>
    </p:spTree>
    <p:custDataLst>
      <p:tags r:id="rId11"/>
    </p:custDataLst>
    <p:extLst>
      <p:ext uri="{BB962C8B-B14F-4D97-AF65-F5344CB8AC3E}">
        <p14:creationId xmlns:p14="http://schemas.microsoft.com/office/powerpoint/2010/main" val="499378028"/>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9" r:id="rId9"/>
  </p:sldLayoutIdLst>
  <p:hf sldNum="0" hdr="0" ftr="0" dt="0"/>
  <p:txStyles>
    <p:titleStyle>
      <a:lvl1pPr algn="l" defTabSz="914400" rtl="0" eaLnBrk="1" latinLnBrk="0" hangingPunct="1">
        <a:lnSpc>
          <a:spcPct val="90000"/>
        </a:lnSpc>
        <a:spcBef>
          <a:spcPct val="0"/>
        </a:spcBef>
        <a:buNone/>
        <a:defRPr sz="28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81639" tIns="40819" rIns="81639" bIns="40819"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0"/>
            <a:ext cx="8229600" cy="3394473"/>
          </a:xfrm>
          <a:prstGeom prst="rect">
            <a:avLst/>
          </a:prstGeom>
        </p:spPr>
        <p:txBody>
          <a:bodyPr vert="horz" lIns="81639" tIns="40819" rIns="81639" bIns="4081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81639" tIns="40819" rIns="81639" bIns="40819" rtlCol="0" anchor="ctr"/>
          <a:lstStyle>
            <a:lvl1pPr algn="l">
              <a:defRPr sz="1100">
                <a:solidFill>
                  <a:schemeClr val="tx1">
                    <a:tint val="75000"/>
                  </a:schemeClr>
                </a:solidFill>
              </a:defRPr>
            </a:lvl1pPr>
          </a:lstStyle>
          <a:p>
            <a:pPr defTabSz="816306"/>
            <a:fld id="{2114C489-9653-415D-8380-188A6B39FE9F}" type="datetime1">
              <a:rPr lang="en-US" smtClean="0">
                <a:solidFill>
                  <a:prstClr val="black">
                    <a:tint val="75000"/>
                  </a:prstClr>
                </a:solidFill>
              </a:rPr>
              <a:t>2/12/2020</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81639" tIns="40819" rIns="81639" bIns="40819" rtlCol="0" anchor="ctr"/>
          <a:lstStyle>
            <a:lvl1pPr algn="ctr">
              <a:defRPr sz="1100">
                <a:solidFill>
                  <a:schemeClr val="tx1">
                    <a:tint val="75000"/>
                  </a:schemeClr>
                </a:solidFill>
              </a:defRPr>
            </a:lvl1pPr>
          </a:lstStyle>
          <a:p>
            <a:pPr defTabSz="816306"/>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81639" tIns="40819" rIns="81639" bIns="40819" rtlCol="0" anchor="ctr"/>
          <a:lstStyle>
            <a:lvl1pPr algn="r">
              <a:defRPr sz="1100">
                <a:solidFill>
                  <a:schemeClr val="tx1">
                    <a:tint val="75000"/>
                  </a:schemeClr>
                </a:solidFill>
              </a:defRPr>
            </a:lvl1pPr>
          </a:lstStyle>
          <a:p>
            <a:pPr defTabSz="816306"/>
            <a:fld id="{5DB24FDE-066A-43D3-82D9-8E8166E63278}" type="slidenum">
              <a:rPr lang="en-US" smtClean="0">
                <a:solidFill>
                  <a:prstClr val="black">
                    <a:tint val="75000"/>
                  </a:prstClr>
                </a:solidFill>
              </a:rPr>
              <a:pPr defTabSz="816306"/>
              <a:t>‹#›</a:t>
            </a:fld>
            <a:endParaRPr lang="en-US">
              <a:solidFill>
                <a:prstClr val="black">
                  <a:tint val="75000"/>
                </a:prstClr>
              </a:solidFill>
            </a:endParaRPr>
          </a:p>
        </p:txBody>
      </p:sp>
      <p:pic>
        <p:nvPicPr>
          <p:cNvPr id="7" name="Picture 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296979" y="4635862"/>
            <a:ext cx="1645675" cy="370810"/>
          </a:xfrm>
          <a:prstGeom prst="rect">
            <a:avLst/>
          </a:prstGeom>
        </p:spPr>
      </p:pic>
    </p:spTree>
    <p:custDataLst>
      <p:tags r:id="rId8"/>
    </p:custDataLst>
    <p:extLst>
      <p:ext uri="{BB962C8B-B14F-4D97-AF65-F5344CB8AC3E}">
        <p14:creationId xmlns:p14="http://schemas.microsoft.com/office/powerpoint/2010/main" val="3232239474"/>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Lst>
  <p:hf sldNum="0" hdr="0" ftr="0" dt="0"/>
  <p:txStyles>
    <p:titleStyle>
      <a:lvl1pPr algn="l" defTabSz="816388" rtl="0" eaLnBrk="1" latinLnBrk="0" hangingPunct="1">
        <a:spcBef>
          <a:spcPct val="0"/>
        </a:spcBef>
        <a:buNone/>
        <a:defRPr sz="3600" kern="1200">
          <a:solidFill>
            <a:schemeClr val="tx1"/>
          </a:solidFill>
          <a:latin typeface="+mj-lt"/>
          <a:ea typeface="+mj-ea"/>
          <a:cs typeface="+mj-cs"/>
        </a:defRPr>
      </a:lvl1pPr>
    </p:titleStyle>
    <p:bodyStyle>
      <a:lvl1pPr marL="306146" indent="-306146" algn="l" defTabSz="816388"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1pPr>
      <a:lvl2pPr marL="663315" indent="-255121" algn="l" defTabSz="816388"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20485" indent="-204097" algn="l" defTabSz="816388"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8679" indent="-204097" algn="l" defTabSz="816388"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6873" indent="-204097" algn="l" defTabSz="816388"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45066" indent="-204097" algn="l" defTabSz="816388"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53260" indent="-204097" algn="l" defTabSz="816388"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61454" indent="-204097" algn="l" defTabSz="816388"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9648" indent="-204097" algn="l" defTabSz="816388"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6388" rtl="0" eaLnBrk="1" latinLnBrk="0" hangingPunct="1">
        <a:defRPr sz="1600" kern="1200">
          <a:solidFill>
            <a:schemeClr val="tx1"/>
          </a:solidFill>
          <a:latin typeface="+mn-lt"/>
          <a:ea typeface="+mn-ea"/>
          <a:cs typeface="+mn-cs"/>
        </a:defRPr>
      </a:lvl1pPr>
      <a:lvl2pPr marL="408194" algn="l" defTabSz="816388" rtl="0" eaLnBrk="1" latinLnBrk="0" hangingPunct="1">
        <a:defRPr sz="1600" kern="1200">
          <a:solidFill>
            <a:schemeClr val="tx1"/>
          </a:solidFill>
          <a:latin typeface="+mn-lt"/>
          <a:ea typeface="+mn-ea"/>
          <a:cs typeface="+mn-cs"/>
        </a:defRPr>
      </a:lvl2pPr>
      <a:lvl3pPr marL="816388" algn="l" defTabSz="816388" rtl="0" eaLnBrk="1" latinLnBrk="0" hangingPunct="1">
        <a:defRPr sz="1600" kern="1200">
          <a:solidFill>
            <a:schemeClr val="tx1"/>
          </a:solidFill>
          <a:latin typeface="+mn-lt"/>
          <a:ea typeface="+mn-ea"/>
          <a:cs typeface="+mn-cs"/>
        </a:defRPr>
      </a:lvl3pPr>
      <a:lvl4pPr marL="1224582" algn="l" defTabSz="816388" rtl="0" eaLnBrk="1" latinLnBrk="0" hangingPunct="1">
        <a:defRPr sz="1600" kern="1200">
          <a:solidFill>
            <a:schemeClr val="tx1"/>
          </a:solidFill>
          <a:latin typeface="+mn-lt"/>
          <a:ea typeface="+mn-ea"/>
          <a:cs typeface="+mn-cs"/>
        </a:defRPr>
      </a:lvl4pPr>
      <a:lvl5pPr marL="1632776" algn="l" defTabSz="816388" rtl="0" eaLnBrk="1" latinLnBrk="0" hangingPunct="1">
        <a:defRPr sz="1600" kern="1200">
          <a:solidFill>
            <a:schemeClr val="tx1"/>
          </a:solidFill>
          <a:latin typeface="+mn-lt"/>
          <a:ea typeface="+mn-ea"/>
          <a:cs typeface="+mn-cs"/>
        </a:defRPr>
      </a:lvl5pPr>
      <a:lvl6pPr marL="2040969" algn="l" defTabSz="816388" rtl="0" eaLnBrk="1" latinLnBrk="0" hangingPunct="1">
        <a:defRPr sz="1600" kern="1200">
          <a:solidFill>
            <a:schemeClr val="tx1"/>
          </a:solidFill>
          <a:latin typeface="+mn-lt"/>
          <a:ea typeface="+mn-ea"/>
          <a:cs typeface="+mn-cs"/>
        </a:defRPr>
      </a:lvl6pPr>
      <a:lvl7pPr marL="2449163" algn="l" defTabSz="816388" rtl="0" eaLnBrk="1" latinLnBrk="0" hangingPunct="1">
        <a:defRPr sz="1600" kern="1200">
          <a:solidFill>
            <a:schemeClr val="tx1"/>
          </a:solidFill>
          <a:latin typeface="+mn-lt"/>
          <a:ea typeface="+mn-ea"/>
          <a:cs typeface="+mn-cs"/>
        </a:defRPr>
      </a:lvl7pPr>
      <a:lvl8pPr marL="2857357" algn="l" defTabSz="816388" rtl="0" eaLnBrk="1" latinLnBrk="0" hangingPunct="1">
        <a:defRPr sz="1600" kern="1200">
          <a:solidFill>
            <a:schemeClr val="tx1"/>
          </a:solidFill>
          <a:latin typeface="+mn-lt"/>
          <a:ea typeface="+mn-ea"/>
          <a:cs typeface="+mn-cs"/>
        </a:defRPr>
      </a:lvl8pPr>
      <a:lvl9pPr marL="3265551" algn="l" defTabSz="816388" rtl="0" eaLnBrk="1" latinLnBrk="0" hangingPunct="1">
        <a:defRPr sz="1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p:cNvSpPr/>
          <p:nvPr/>
        </p:nvSpPr>
        <p:spPr bwMode="gray">
          <a:xfrm>
            <a:off x="0" y="4800600"/>
            <a:ext cx="9144000" cy="3429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dirty="0"/>
          </a:p>
        </p:txBody>
      </p:sp>
      <p:sp>
        <p:nvSpPr>
          <p:cNvPr id="2" name="Title Placeholder 1"/>
          <p:cNvSpPr>
            <a:spLocks noGrp="1"/>
          </p:cNvSpPr>
          <p:nvPr>
            <p:ph type="title"/>
          </p:nvPr>
        </p:nvSpPr>
        <p:spPr>
          <a:xfrm>
            <a:off x="381000" y="114300"/>
            <a:ext cx="8375904" cy="857250"/>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381000" y="1085851"/>
            <a:ext cx="8375904" cy="354329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bwMode="white">
          <a:xfrm>
            <a:off x="6649846" y="4825806"/>
            <a:ext cx="1351155" cy="273844"/>
          </a:xfrm>
          <a:prstGeom prst="rect">
            <a:avLst/>
          </a:prstGeom>
        </p:spPr>
        <p:txBody>
          <a:bodyPr vert="horz" lIns="91440" tIns="45720" rIns="91440" bIns="45720" rtlCol="0" anchor="ctr"/>
          <a:lstStyle>
            <a:lvl1pPr algn="l">
              <a:defRPr sz="825">
                <a:solidFill>
                  <a:schemeClr val="bg1"/>
                </a:solidFill>
              </a:defRPr>
            </a:lvl1pPr>
          </a:lstStyle>
          <a:p>
            <a:endParaRPr dirty="0"/>
          </a:p>
        </p:txBody>
      </p:sp>
      <p:sp>
        <p:nvSpPr>
          <p:cNvPr id="5" name="Footer Placeholder 4"/>
          <p:cNvSpPr>
            <a:spLocks noGrp="1"/>
          </p:cNvSpPr>
          <p:nvPr>
            <p:ph type="ftr" sz="quarter" idx="3"/>
          </p:nvPr>
        </p:nvSpPr>
        <p:spPr bwMode="white">
          <a:xfrm>
            <a:off x="2471853" y="4826282"/>
            <a:ext cx="2895600" cy="273844"/>
          </a:xfrm>
          <a:prstGeom prst="rect">
            <a:avLst/>
          </a:prstGeom>
        </p:spPr>
        <p:txBody>
          <a:bodyPr vert="horz" lIns="91440" tIns="45720" rIns="91440" bIns="45720" rtlCol="0" anchor="ctr"/>
          <a:lstStyle>
            <a:lvl1pPr algn="l">
              <a:defRPr sz="825">
                <a:solidFill>
                  <a:schemeClr val="bg1"/>
                </a:solidFill>
              </a:defRPr>
            </a:lvl1pPr>
          </a:lstStyle>
          <a:p>
            <a:endParaRPr dirty="0"/>
          </a:p>
        </p:txBody>
      </p:sp>
      <p:sp>
        <p:nvSpPr>
          <p:cNvPr id="6" name="Slide Number Placeholder 5"/>
          <p:cNvSpPr>
            <a:spLocks noGrp="1"/>
          </p:cNvSpPr>
          <p:nvPr>
            <p:ph type="sldNum" sz="quarter" idx="4"/>
          </p:nvPr>
        </p:nvSpPr>
        <p:spPr bwMode="white">
          <a:xfrm>
            <a:off x="8001000" y="4825806"/>
            <a:ext cx="783936" cy="273844"/>
          </a:xfrm>
          <a:prstGeom prst="rect">
            <a:avLst/>
          </a:prstGeom>
        </p:spPr>
        <p:txBody>
          <a:bodyPr vert="horz" lIns="91440" tIns="45720" rIns="91440" bIns="45720" rtlCol="0" anchor="ctr"/>
          <a:lstStyle>
            <a:lvl1pPr algn="r">
              <a:defRPr sz="825">
                <a:solidFill>
                  <a:schemeClr val="bg1"/>
                </a:solidFill>
              </a:defRPr>
            </a:lvl1pPr>
          </a:lstStyle>
          <a:p>
            <a:fld id="{4E4A4924-7CC3-4BF6-9C5C-A8E770D15754}" type="slidenum">
              <a:rPr/>
              <a:pPr/>
              <a:t>‹#›</a:t>
            </a:fld>
            <a:endParaRPr dirty="0"/>
          </a:p>
        </p:txBody>
      </p:sp>
      <p:pic>
        <p:nvPicPr>
          <p:cNvPr id="10" name="slug"/>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54818" y="4925608"/>
            <a:ext cx="786384" cy="76821"/>
          </a:xfrm>
          <a:prstGeom prst="rect">
            <a:avLst/>
          </a:prstGeom>
        </p:spPr>
      </p:pic>
    </p:spTree>
    <p:extLst>
      <p:ext uri="{BB962C8B-B14F-4D97-AF65-F5344CB8AC3E}">
        <p14:creationId xmlns:p14="http://schemas.microsoft.com/office/powerpoint/2010/main" val="2968116836"/>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Lst>
  <p:hf hdr="0" ftr="0" dt="0"/>
  <p:txStyles>
    <p:titleStyle>
      <a:lvl1pPr algn="l" defTabSz="685800" rtl="0" eaLnBrk="1" latinLnBrk="0" hangingPunct="1">
        <a:spcBef>
          <a:spcPct val="0"/>
        </a:spcBef>
        <a:buNone/>
        <a:defRPr sz="2100" kern="1200" cap="all" baseline="0">
          <a:solidFill>
            <a:schemeClr val="tx2"/>
          </a:solidFill>
          <a:latin typeface="+mj-lt"/>
          <a:ea typeface="+mj-ea"/>
          <a:cs typeface="+mj-cs"/>
        </a:defRPr>
      </a:lvl1pPr>
    </p:titleStyle>
    <p:bodyStyle>
      <a:lvl1pPr marL="137160" indent="-130302" algn="l" defTabSz="685800" rtl="0" eaLnBrk="1" latinLnBrk="0" hangingPunct="1">
        <a:spcBef>
          <a:spcPts val="600"/>
        </a:spcBef>
        <a:buClrTx/>
        <a:buFont typeface="Arial" pitchFamily="34" charset="0"/>
        <a:buChar char="•"/>
        <a:defRPr sz="1350" kern="1200">
          <a:solidFill>
            <a:schemeClr val="tx1"/>
          </a:solidFill>
          <a:latin typeface="+mn-lt"/>
          <a:ea typeface="+mn-ea"/>
          <a:cs typeface="+mn-cs"/>
        </a:defRPr>
      </a:lvl1pPr>
      <a:lvl2pPr marL="288036" indent="-130302" algn="l" defTabSz="685800" rtl="0" eaLnBrk="1" latinLnBrk="0" hangingPunct="1">
        <a:spcBef>
          <a:spcPts val="600"/>
        </a:spcBef>
        <a:buClrTx/>
        <a:buFont typeface="Arial" pitchFamily="34" charset="0"/>
        <a:buChar char="-"/>
        <a:defRPr sz="1350" kern="1200">
          <a:solidFill>
            <a:schemeClr val="tx1"/>
          </a:solidFill>
          <a:latin typeface="+mn-lt"/>
          <a:ea typeface="+mn-ea"/>
          <a:cs typeface="+mn-cs"/>
        </a:defRPr>
      </a:lvl2pPr>
      <a:lvl3pPr marL="438912" indent="-130302" algn="l" defTabSz="685800" rtl="0" eaLnBrk="1" latinLnBrk="0" hangingPunct="1">
        <a:spcBef>
          <a:spcPts val="600"/>
        </a:spcBef>
        <a:buClrTx/>
        <a:buFont typeface="Arial" pitchFamily="34" charset="0"/>
        <a:buChar char="-"/>
        <a:defRPr sz="1350" kern="1200">
          <a:solidFill>
            <a:schemeClr val="tx1"/>
          </a:solidFill>
          <a:latin typeface="+mn-lt"/>
          <a:ea typeface="+mn-ea"/>
          <a:cs typeface="+mn-cs"/>
        </a:defRPr>
      </a:lvl3pPr>
      <a:lvl4pPr marL="589788" indent="-130302" algn="l" defTabSz="685800" rtl="0" eaLnBrk="1" latinLnBrk="0" hangingPunct="1">
        <a:spcBef>
          <a:spcPts val="600"/>
        </a:spcBef>
        <a:buClrTx/>
        <a:buFont typeface="Arial" pitchFamily="34" charset="0"/>
        <a:buChar char="-"/>
        <a:defRPr sz="1350" kern="1200">
          <a:solidFill>
            <a:schemeClr val="tx1"/>
          </a:solidFill>
          <a:latin typeface="+mn-lt"/>
          <a:ea typeface="+mn-ea"/>
          <a:cs typeface="+mn-cs"/>
        </a:defRPr>
      </a:lvl4pPr>
      <a:lvl5pPr marL="740664" indent="-130302" algn="l" defTabSz="685800" rtl="0" eaLnBrk="1" latinLnBrk="0" hangingPunct="1">
        <a:spcBef>
          <a:spcPts val="600"/>
        </a:spcBef>
        <a:buClrTx/>
        <a:buFont typeface="Arial" pitchFamily="34" charset="0"/>
        <a:buChar char="-"/>
        <a:defRPr sz="1350" kern="1200">
          <a:solidFill>
            <a:schemeClr val="tx1"/>
          </a:solidFill>
          <a:latin typeface="+mn-lt"/>
          <a:ea typeface="+mn-ea"/>
          <a:cs typeface="+mn-cs"/>
        </a:defRPr>
      </a:lvl5pPr>
      <a:lvl6pPr marL="891540" indent="-130302" algn="l" defTabSz="685800" rtl="0" eaLnBrk="1" latinLnBrk="0" hangingPunct="1">
        <a:spcBef>
          <a:spcPts val="600"/>
        </a:spcBef>
        <a:buClrTx/>
        <a:buFont typeface="Arial" pitchFamily="34" charset="0"/>
        <a:buChar char="-"/>
        <a:defRPr sz="1350" kern="1200">
          <a:solidFill>
            <a:schemeClr val="tx1"/>
          </a:solidFill>
          <a:latin typeface="+mn-lt"/>
          <a:ea typeface="+mn-ea"/>
          <a:cs typeface="+mn-cs"/>
        </a:defRPr>
      </a:lvl6pPr>
      <a:lvl7pPr marL="1042416" indent="-130302" algn="l" defTabSz="685800" rtl="0" eaLnBrk="1" latinLnBrk="0" hangingPunct="1">
        <a:spcBef>
          <a:spcPts val="600"/>
        </a:spcBef>
        <a:buClrTx/>
        <a:buFont typeface="Arial" pitchFamily="34" charset="0"/>
        <a:buChar char="-"/>
        <a:defRPr sz="1350" kern="1200">
          <a:solidFill>
            <a:schemeClr val="tx1"/>
          </a:solidFill>
          <a:latin typeface="+mn-lt"/>
          <a:ea typeface="+mn-ea"/>
          <a:cs typeface="+mn-cs"/>
        </a:defRPr>
      </a:lvl7pPr>
      <a:lvl8pPr marL="1193292" indent="-130302" algn="l" defTabSz="685800" rtl="0" eaLnBrk="1" latinLnBrk="0" hangingPunct="1">
        <a:spcBef>
          <a:spcPts val="600"/>
        </a:spcBef>
        <a:buClrTx/>
        <a:buFont typeface="Arial" pitchFamily="34" charset="0"/>
        <a:buChar char="-"/>
        <a:defRPr sz="1350" kern="1200">
          <a:solidFill>
            <a:schemeClr val="tx1"/>
          </a:solidFill>
          <a:latin typeface="+mn-lt"/>
          <a:ea typeface="+mn-ea"/>
          <a:cs typeface="+mn-cs"/>
        </a:defRPr>
      </a:lvl8pPr>
      <a:lvl9pPr marL="1344168" indent="-130302" algn="l" defTabSz="685800" rtl="0" eaLnBrk="1" latinLnBrk="0" hangingPunct="1">
        <a:spcBef>
          <a:spcPts val="600"/>
        </a:spcBef>
        <a:buClrTx/>
        <a:buFont typeface="Arial" pitchFamily="34" charset="0"/>
        <a:buChar char="-"/>
        <a:defRPr sz="1350" kern="1200">
          <a:solidFill>
            <a:schemeClr val="tx1"/>
          </a:solidFill>
          <a:latin typeface="+mn-lt"/>
          <a:ea typeface="+mn-ea"/>
          <a:cs typeface="+mn-cs"/>
        </a:defRPr>
      </a:lvl9pPr>
    </p:bodyStyle>
    <p:otherStyle>
      <a:defPPr>
        <a:defRP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76200"/>
            <a:ext cx="8686800" cy="73977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457200" y="1066800"/>
            <a:ext cx="8229600" cy="3208338"/>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p:txBody>
      </p:sp>
      <p:sp>
        <p:nvSpPr>
          <p:cNvPr id="6" name="Slide Number Placeholder 5"/>
          <p:cNvSpPr>
            <a:spLocks noGrp="1"/>
          </p:cNvSpPr>
          <p:nvPr>
            <p:ph type="sldNum" sz="quarter" idx="4"/>
          </p:nvPr>
        </p:nvSpPr>
        <p:spPr>
          <a:xfrm>
            <a:off x="457200" y="4737100"/>
            <a:ext cx="2133600" cy="274638"/>
          </a:xfrm>
          <a:prstGeom prst="rect">
            <a:avLst/>
          </a:prstGeom>
        </p:spPr>
        <p:txBody>
          <a:bodyPr vert="horz" lIns="0" tIns="0" rIns="0" bIns="0" rtlCol="0" anchor="ctr"/>
          <a:lstStyle>
            <a:lvl1pPr algn="l" fontAlgn="auto">
              <a:spcBef>
                <a:spcPts val="0"/>
              </a:spcBef>
              <a:spcAft>
                <a:spcPts val="0"/>
              </a:spcAft>
              <a:defRPr sz="900">
                <a:solidFill>
                  <a:srgbClr val="C6BBAE"/>
                </a:solidFill>
                <a:latin typeface="Arial"/>
                <a:ea typeface="+mn-ea"/>
                <a:cs typeface="+mn-cs"/>
              </a:defRPr>
            </a:lvl1pPr>
          </a:lstStyle>
          <a:p>
            <a:pPr>
              <a:defRPr/>
            </a:pPr>
            <a:fld id="{184A19A9-C817-6249-A0A2-E6459FDCC5C5}" type="slidenum">
              <a:rPr lang="en-US" smtClean="0"/>
              <a:pPr>
                <a:defRPr/>
              </a:pPr>
              <a:t>‹#›</a:t>
            </a:fld>
            <a:endParaRPr lang="en-US" dirty="0"/>
          </a:p>
        </p:txBody>
      </p:sp>
      <p:sp>
        <p:nvSpPr>
          <p:cNvPr id="9" name="Slide Number Placeholder 5"/>
          <p:cNvSpPr txBox="1">
            <a:spLocks/>
          </p:cNvSpPr>
          <p:nvPr/>
        </p:nvSpPr>
        <p:spPr>
          <a:xfrm>
            <a:off x="3269327" y="4737100"/>
            <a:ext cx="2089150" cy="274638"/>
          </a:xfrm>
          <a:prstGeom prst="rect">
            <a:avLst/>
          </a:prstGeom>
        </p:spPr>
        <p:txBody>
          <a:bodyPr lIns="0" tIns="0" rIns="0" bIns="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fontAlgn="auto">
              <a:spcBef>
                <a:spcPts val="0"/>
              </a:spcBef>
              <a:spcAft>
                <a:spcPts val="0"/>
              </a:spcAft>
              <a:defRPr/>
            </a:pPr>
            <a:r>
              <a:rPr lang="en-US" sz="900" dirty="0">
                <a:solidFill>
                  <a:srgbClr val="C6BBAE"/>
                </a:solidFill>
                <a:latin typeface="Arial"/>
              </a:rPr>
              <a:t>© 2017 Center for Corporate Citizenship </a:t>
            </a:r>
          </a:p>
        </p:txBody>
      </p:sp>
      <p:pic>
        <p:nvPicPr>
          <p:cNvPr id="4" name="Picture 3" descr="BCCCC_logo_1line_BC_left_RGB_Large_Transparent.png"/>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313488" y="4617426"/>
            <a:ext cx="2373312" cy="526074"/>
          </a:xfrm>
          <a:prstGeom prst="rect">
            <a:avLst/>
          </a:prstGeom>
        </p:spPr>
      </p:pic>
    </p:spTree>
    <p:extLst>
      <p:ext uri="{BB962C8B-B14F-4D97-AF65-F5344CB8AC3E}">
        <p14:creationId xmlns:p14="http://schemas.microsoft.com/office/powerpoint/2010/main" val="1049853549"/>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hdr="0" ftr="0" dt="0"/>
  <p:txStyles>
    <p:titleStyle>
      <a:lvl1pPr algn="l" defTabSz="457200" rtl="0" eaLnBrk="0" fontAlgn="base" hangingPunct="0">
        <a:spcBef>
          <a:spcPct val="0"/>
        </a:spcBef>
        <a:spcAft>
          <a:spcPct val="0"/>
        </a:spcAft>
        <a:defRPr sz="3200" kern="1200">
          <a:solidFill>
            <a:schemeClr val="tx1"/>
          </a:solidFill>
          <a:latin typeface="Arial"/>
          <a:ea typeface="ＭＳ Ｐゴシック" charset="0"/>
          <a:cs typeface="ＭＳ Ｐゴシック" charset="0"/>
        </a:defRPr>
      </a:lvl1pPr>
      <a:lvl2pPr algn="l" defTabSz="457200" rtl="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2pPr>
      <a:lvl3pPr algn="l" defTabSz="457200" rtl="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3pPr>
      <a:lvl4pPr algn="l" defTabSz="457200" rtl="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4pPr>
      <a:lvl5pPr algn="l" defTabSz="457200" rtl="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5pPr>
      <a:lvl6pPr marL="457200" algn="l" defTabSz="457200" rtl="0" fontAlgn="base">
        <a:spcBef>
          <a:spcPct val="0"/>
        </a:spcBef>
        <a:spcAft>
          <a:spcPct val="0"/>
        </a:spcAft>
        <a:defRPr sz="3200">
          <a:solidFill>
            <a:schemeClr val="tx1"/>
          </a:solidFill>
          <a:latin typeface="Arial" charset="0"/>
          <a:ea typeface="ＭＳ Ｐゴシック" charset="0"/>
          <a:cs typeface="ＭＳ Ｐゴシック" charset="0"/>
        </a:defRPr>
      </a:lvl6pPr>
      <a:lvl7pPr marL="914400" algn="l" defTabSz="457200" rtl="0" fontAlgn="base">
        <a:spcBef>
          <a:spcPct val="0"/>
        </a:spcBef>
        <a:spcAft>
          <a:spcPct val="0"/>
        </a:spcAft>
        <a:defRPr sz="3200">
          <a:solidFill>
            <a:schemeClr val="tx1"/>
          </a:solidFill>
          <a:latin typeface="Arial" charset="0"/>
          <a:ea typeface="ＭＳ Ｐゴシック" charset="0"/>
          <a:cs typeface="ＭＳ Ｐゴシック" charset="0"/>
        </a:defRPr>
      </a:lvl7pPr>
      <a:lvl8pPr marL="1371600" algn="l" defTabSz="457200" rtl="0" fontAlgn="base">
        <a:spcBef>
          <a:spcPct val="0"/>
        </a:spcBef>
        <a:spcAft>
          <a:spcPct val="0"/>
        </a:spcAft>
        <a:defRPr sz="3200">
          <a:solidFill>
            <a:schemeClr val="tx1"/>
          </a:solidFill>
          <a:latin typeface="Arial" charset="0"/>
          <a:ea typeface="ＭＳ Ｐゴシック" charset="0"/>
          <a:cs typeface="ＭＳ Ｐゴシック" charset="0"/>
        </a:defRPr>
      </a:lvl8pPr>
      <a:lvl9pPr marL="1828800" algn="l" defTabSz="457200" rtl="0" fontAlgn="base">
        <a:spcBef>
          <a:spcPct val="0"/>
        </a:spcBef>
        <a:spcAft>
          <a:spcPct val="0"/>
        </a:spcAft>
        <a:defRPr sz="3200">
          <a:solidFill>
            <a:schemeClr val="tx1"/>
          </a:solidFill>
          <a:latin typeface="Arial" charset="0"/>
          <a:ea typeface="ＭＳ Ｐゴシック" charset="0"/>
          <a:cs typeface="ＭＳ Ｐゴシック" charset="0"/>
        </a:defRPr>
      </a:lvl9pPr>
    </p:titleStyle>
    <p:bodyStyle>
      <a:lvl1pPr marL="163513" indent="-163513" algn="l" defTabSz="457200" rtl="0" eaLnBrk="0" fontAlgn="base" hangingPunct="0">
        <a:spcBef>
          <a:spcPts val="500"/>
        </a:spcBef>
        <a:spcAft>
          <a:spcPct val="0"/>
        </a:spcAft>
        <a:buClr>
          <a:srgbClr val="C6BBAE"/>
        </a:buClr>
        <a:buSzPct val="80000"/>
        <a:buFont typeface="Arial" charset="0"/>
        <a:buChar char="•"/>
        <a:defRPr sz="2000" kern="1200">
          <a:solidFill>
            <a:schemeClr val="tx1"/>
          </a:solidFill>
          <a:latin typeface="Calibri"/>
          <a:ea typeface="ＭＳ Ｐゴシック" charset="0"/>
          <a:cs typeface="Calibri"/>
        </a:defRPr>
      </a:lvl1pPr>
      <a:lvl2pPr marL="346075" indent="-190500" algn="l" defTabSz="457200" rtl="0" eaLnBrk="0" fontAlgn="base" hangingPunct="0">
        <a:spcBef>
          <a:spcPts val="600"/>
        </a:spcBef>
        <a:spcAft>
          <a:spcPct val="0"/>
        </a:spcAft>
        <a:buClr>
          <a:srgbClr val="C6BBAE"/>
        </a:buClr>
        <a:buSzPct val="80000"/>
        <a:buFont typeface="Arial" charset="0"/>
        <a:buChar char="•"/>
        <a:defRPr sz="1600" kern="1200">
          <a:solidFill>
            <a:schemeClr val="tx1"/>
          </a:solidFill>
          <a:latin typeface="Calibri"/>
          <a:ea typeface="ＭＳ Ｐゴシック" charset="0"/>
          <a:cs typeface="Calibri"/>
        </a:defRPr>
      </a:lvl2pPr>
      <a:lvl3pPr marL="530225" indent="-163513" algn="l" defTabSz="457200" rtl="0" eaLnBrk="0" fontAlgn="base" hangingPunct="0">
        <a:spcBef>
          <a:spcPts val="600"/>
        </a:spcBef>
        <a:spcAft>
          <a:spcPct val="0"/>
        </a:spcAft>
        <a:buClr>
          <a:srgbClr val="C6BBAE"/>
        </a:buClr>
        <a:buSzPct val="55000"/>
        <a:buFont typeface="Courier New" charset="0"/>
        <a:buChar char="o"/>
        <a:defRPr sz="1400" kern="1200">
          <a:solidFill>
            <a:schemeClr val="tx1"/>
          </a:solidFill>
          <a:latin typeface="Calibri"/>
          <a:ea typeface="ＭＳ Ｐゴシック" charset="0"/>
          <a:cs typeface="Calibri"/>
        </a:defRPr>
      </a:lvl3pPr>
      <a:lvl4pPr marL="1600200" indent="-228600" algn="l" defTabSz="457200" rtl="0" eaLnBrk="0" fontAlgn="base" hangingPunct="0">
        <a:spcBef>
          <a:spcPct val="20000"/>
        </a:spcBef>
        <a:spcAft>
          <a:spcPct val="0"/>
        </a:spcAft>
        <a:buFont typeface="Arial" charset="0"/>
        <a:buChar char="–"/>
        <a:defRPr sz="1400" kern="1200">
          <a:solidFill>
            <a:schemeClr val="tx1"/>
          </a:solidFill>
          <a:latin typeface="Arial"/>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Arial"/>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76200"/>
            <a:ext cx="8686800" cy="7397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457200" y="1066800"/>
            <a:ext cx="8229600" cy="32083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p:txBody>
      </p:sp>
      <p:sp>
        <p:nvSpPr>
          <p:cNvPr id="6" name="Slide Number Placeholder 5"/>
          <p:cNvSpPr>
            <a:spLocks noGrp="1"/>
          </p:cNvSpPr>
          <p:nvPr>
            <p:ph type="sldNum" sz="quarter" idx="4"/>
          </p:nvPr>
        </p:nvSpPr>
        <p:spPr>
          <a:xfrm>
            <a:off x="457200" y="4737100"/>
            <a:ext cx="2133600" cy="274638"/>
          </a:xfrm>
          <a:prstGeom prst="rect">
            <a:avLst/>
          </a:prstGeom>
        </p:spPr>
        <p:txBody>
          <a:bodyPr vert="horz" lIns="0" tIns="0" rIns="0" bIns="0" rtlCol="0" anchor="ctr"/>
          <a:lstStyle>
            <a:lvl1pPr algn="l" fontAlgn="auto">
              <a:spcBef>
                <a:spcPts val="0"/>
              </a:spcBef>
              <a:spcAft>
                <a:spcPts val="0"/>
              </a:spcAft>
              <a:defRPr sz="900">
                <a:solidFill>
                  <a:srgbClr val="C6BBAE"/>
                </a:solidFill>
                <a:latin typeface="Arial"/>
                <a:ea typeface="+mn-ea"/>
                <a:cs typeface="+mn-cs"/>
              </a:defRPr>
            </a:lvl1pPr>
          </a:lstStyle>
          <a:p>
            <a:pPr>
              <a:defRPr/>
            </a:pPr>
            <a:fld id="{184A19A9-C817-6249-A0A2-E6459FDCC5C5}" type="slidenum">
              <a:rPr lang="en-US" smtClean="0"/>
              <a:pPr>
                <a:defRPr/>
              </a:pPr>
              <a:t>‹#›</a:t>
            </a:fld>
            <a:endParaRPr lang="en-US" dirty="0"/>
          </a:p>
        </p:txBody>
      </p:sp>
      <p:sp>
        <p:nvSpPr>
          <p:cNvPr id="9" name="Slide Number Placeholder 5"/>
          <p:cNvSpPr txBox="1">
            <a:spLocks/>
          </p:cNvSpPr>
          <p:nvPr/>
        </p:nvSpPr>
        <p:spPr>
          <a:xfrm>
            <a:off x="3269327" y="4737100"/>
            <a:ext cx="2089150" cy="274638"/>
          </a:xfrm>
          <a:prstGeom prst="rect">
            <a:avLst/>
          </a:prstGeom>
        </p:spPr>
        <p:txBody>
          <a:bodyPr lIns="0" tIns="0" rIns="0" bIns="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fontAlgn="auto">
              <a:spcBef>
                <a:spcPts val="0"/>
              </a:spcBef>
              <a:spcAft>
                <a:spcPts val="0"/>
              </a:spcAft>
              <a:defRPr/>
            </a:pPr>
            <a:r>
              <a:rPr lang="en-US" sz="900" dirty="0">
                <a:solidFill>
                  <a:srgbClr val="C6BBAE"/>
                </a:solidFill>
                <a:latin typeface="Arial"/>
              </a:rPr>
              <a:t>© 2018 Center for Corporate Citizenship </a:t>
            </a:r>
          </a:p>
        </p:txBody>
      </p:sp>
      <p:pic>
        <p:nvPicPr>
          <p:cNvPr id="2" name="Picture 1"/>
          <p:cNvPicPr>
            <a:picLocks noChangeAspect="1"/>
          </p:cNvPicPr>
          <p:nvPr userDrawn="1"/>
        </p:nvPicPr>
        <p:blipFill rotWithShape="1">
          <a:blip r:embed="rId16">
            <a:extLst>
              <a:ext uri="{28A0092B-C50C-407E-A947-70E740481C1C}">
                <a14:useLocalDpi xmlns:a14="http://schemas.microsoft.com/office/drawing/2010/main" val="0"/>
              </a:ext>
            </a:extLst>
          </a:blip>
          <a:srcRect l="52927"/>
          <a:stretch/>
        </p:blipFill>
        <p:spPr>
          <a:xfrm>
            <a:off x="7735078" y="4525963"/>
            <a:ext cx="1505904" cy="591343"/>
          </a:xfrm>
          <a:prstGeom prst="rect">
            <a:avLst/>
          </a:prstGeom>
        </p:spPr>
      </p:pic>
    </p:spTree>
    <p:extLst>
      <p:ext uri="{BB962C8B-B14F-4D97-AF65-F5344CB8AC3E}">
        <p14:creationId xmlns:p14="http://schemas.microsoft.com/office/powerpoint/2010/main" val="3051665199"/>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Lst>
  <p:hf hdr="0" dt="0"/>
  <p:txStyles>
    <p:titleStyle>
      <a:lvl1pPr algn="l" defTabSz="457200" rtl="0" eaLnBrk="0" fontAlgn="base" hangingPunct="0">
        <a:spcBef>
          <a:spcPct val="0"/>
        </a:spcBef>
        <a:spcAft>
          <a:spcPct val="0"/>
        </a:spcAft>
        <a:defRPr sz="3200" kern="1200">
          <a:solidFill>
            <a:schemeClr val="tx1"/>
          </a:solidFill>
          <a:latin typeface="Arial"/>
          <a:ea typeface="ＭＳ Ｐゴシック" charset="0"/>
          <a:cs typeface="ＭＳ Ｐゴシック" charset="0"/>
        </a:defRPr>
      </a:lvl1pPr>
      <a:lvl2pPr algn="l" defTabSz="457200" rtl="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2pPr>
      <a:lvl3pPr algn="l" defTabSz="457200" rtl="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3pPr>
      <a:lvl4pPr algn="l" defTabSz="457200" rtl="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4pPr>
      <a:lvl5pPr algn="l" defTabSz="457200" rtl="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5pPr>
      <a:lvl6pPr marL="457200" algn="l" defTabSz="457200" rtl="0" fontAlgn="base">
        <a:spcBef>
          <a:spcPct val="0"/>
        </a:spcBef>
        <a:spcAft>
          <a:spcPct val="0"/>
        </a:spcAft>
        <a:defRPr sz="3200">
          <a:solidFill>
            <a:schemeClr val="tx1"/>
          </a:solidFill>
          <a:latin typeface="Arial" charset="0"/>
          <a:ea typeface="ＭＳ Ｐゴシック" charset="0"/>
          <a:cs typeface="ＭＳ Ｐゴシック" charset="0"/>
        </a:defRPr>
      </a:lvl6pPr>
      <a:lvl7pPr marL="914400" algn="l" defTabSz="457200" rtl="0" fontAlgn="base">
        <a:spcBef>
          <a:spcPct val="0"/>
        </a:spcBef>
        <a:spcAft>
          <a:spcPct val="0"/>
        </a:spcAft>
        <a:defRPr sz="3200">
          <a:solidFill>
            <a:schemeClr val="tx1"/>
          </a:solidFill>
          <a:latin typeface="Arial" charset="0"/>
          <a:ea typeface="ＭＳ Ｐゴシック" charset="0"/>
          <a:cs typeface="ＭＳ Ｐゴシック" charset="0"/>
        </a:defRPr>
      </a:lvl7pPr>
      <a:lvl8pPr marL="1371600" algn="l" defTabSz="457200" rtl="0" fontAlgn="base">
        <a:spcBef>
          <a:spcPct val="0"/>
        </a:spcBef>
        <a:spcAft>
          <a:spcPct val="0"/>
        </a:spcAft>
        <a:defRPr sz="3200">
          <a:solidFill>
            <a:schemeClr val="tx1"/>
          </a:solidFill>
          <a:latin typeface="Arial" charset="0"/>
          <a:ea typeface="ＭＳ Ｐゴシック" charset="0"/>
          <a:cs typeface="ＭＳ Ｐゴシック" charset="0"/>
        </a:defRPr>
      </a:lvl8pPr>
      <a:lvl9pPr marL="1828800" algn="l" defTabSz="457200" rtl="0" fontAlgn="base">
        <a:spcBef>
          <a:spcPct val="0"/>
        </a:spcBef>
        <a:spcAft>
          <a:spcPct val="0"/>
        </a:spcAft>
        <a:defRPr sz="3200">
          <a:solidFill>
            <a:schemeClr val="tx1"/>
          </a:solidFill>
          <a:latin typeface="Arial" charset="0"/>
          <a:ea typeface="ＭＳ Ｐゴシック" charset="0"/>
          <a:cs typeface="ＭＳ Ｐゴシック" charset="0"/>
        </a:defRPr>
      </a:lvl9pPr>
    </p:titleStyle>
    <p:bodyStyle>
      <a:lvl1pPr marL="163513" indent="-163513" algn="l" defTabSz="457200" rtl="0" eaLnBrk="0" fontAlgn="base" hangingPunct="0">
        <a:spcBef>
          <a:spcPts val="500"/>
        </a:spcBef>
        <a:spcAft>
          <a:spcPct val="0"/>
        </a:spcAft>
        <a:buClr>
          <a:srgbClr val="C6BBAE"/>
        </a:buClr>
        <a:buSzPct val="80000"/>
        <a:buFont typeface="Arial" charset="0"/>
        <a:buChar char="•"/>
        <a:defRPr sz="2000" kern="1200">
          <a:solidFill>
            <a:schemeClr val="tx1"/>
          </a:solidFill>
          <a:latin typeface="Calibri"/>
          <a:ea typeface="ＭＳ Ｐゴシック" charset="0"/>
          <a:cs typeface="Calibri"/>
        </a:defRPr>
      </a:lvl1pPr>
      <a:lvl2pPr marL="346075" indent="-190500" algn="l" defTabSz="457200" rtl="0" eaLnBrk="0" fontAlgn="base" hangingPunct="0">
        <a:spcBef>
          <a:spcPts val="600"/>
        </a:spcBef>
        <a:spcAft>
          <a:spcPct val="0"/>
        </a:spcAft>
        <a:buClr>
          <a:srgbClr val="C6BBAE"/>
        </a:buClr>
        <a:buSzPct val="80000"/>
        <a:buFont typeface="Arial" charset="0"/>
        <a:buChar char="•"/>
        <a:defRPr sz="1600" kern="1200">
          <a:solidFill>
            <a:schemeClr val="tx1"/>
          </a:solidFill>
          <a:latin typeface="Calibri"/>
          <a:ea typeface="ＭＳ Ｐゴシック" charset="0"/>
          <a:cs typeface="Calibri"/>
        </a:defRPr>
      </a:lvl2pPr>
      <a:lvl3pPr marL="530225" indent="-163513" algn="l" defTabSz="457200" rtl="0" eaLnBrk="0" fontAlgn="base" hangingPunct="0">
        <a:spcBef>
          <a:spcPts val="600"/>
        </a:spcBef>
        <a:spcAft>
          <a:spcPct val="0"/>
        </a:spcAft>
        <a:buClr>
          <a:srgbClr val="C6BBAE"/>
        </a:buClr>
        <a:buSzPct val="55000"/>
        <a:buFont typeface="Courier New" charset="0"/>
        <a:buChar char="o"/>
        <a:defRPr sz="1400" kern="1200">
          <a:solidFill>
            <a:schemeClr val="tx1"/>
          </a:solidFill>
          <a:latin typeface="Calibri"/>
          <a:ea typeface="ＭＳ Ｐゴシック" charset="0"/>
          <a:cs typeface="Calibri"/>
        </a:defRPr>
      </a:lvl3pPr>
      <a:lvl4pPr marL="1600200" indent="-228600" algn="l" defTabSz="457200" rtl="0" eaLnBrk="0" fontAlgn="base" hangingPunct="0">
        <a:spcBef>
          <a:spcPct val="20000"/>
        </a:spcBef>
        <a:spcAft>
          <a:spcPct val="0"/>
        </a:spcAft>
        <a:buFont typeface="Arial" charset="0"/>
        <a:buChar char="–"/>
        <a:defRPr sz="1400" kern="1200">
          <a:solidFill>
            <a:schemeClr val="tx1"/>
          </a:solidFill>
          <a:latin typeface="Arial"/>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Arial"/>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76200"/>
            <a:ext cx="8686800" cy="7397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457200" y="1066800"/>
            <a:ext cx="8229600" cy="32083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p:txBody>
      </p:sp>
      <p:sp>
        <p:nvSpPr>
          <p:cNvPr id="6" name="Slide Number Placeholder 5"/>
          <p:cNvSpPr>
            <a:spLocks noGrp="1"/>
          </p:cNvSpPr>
          <p:nvPr>
            <p:ph type="sldNum" sz="quarter" idx="4"/>
          </p:nvPr>
        </p:nvSpPr>
        <p:spPr>
          <a:xfrm>
            <a:off x="457200" y="4737100"/>
            <a:ext cx="2133600" cy="274638"/>
          </a:xfrm>
          <a:prstGeom prst="rect">
            <a:avLst/>
          </a:prstGeom>
        </p:spPr>
        <p:txBody>
          <a:bodyPr vert="horz" lIns="0" tIns="0" rIns="0" bIns="0" rtlCol="0" anchor="ctr"/>
          <a:lstStyle>
            <a:lvl1pPr algn="l" fontAlgn="auto">
              <a:spcBef>
                <a:spcPts val="0"/>
              </a:spcBef>
              <a:spcAft>
                <a:spcPts val="0"/>
              </a:spcAft>
              <a:defRPr sz="900">
                <a:solidFill>
                  <a:srgbClr val="C6BBAE"/>
                </a:solidFill>
                <a:latin typeface="Arial"/>
                <a:ea typeface="+mn-ea"/>
                <a:cs typeface="+mn-cs"/>
              </a:defRPr>
            </a:lvl1pPr>
          </a:lstStyle>
          <a:p>
            <a:pPr>
              <a:defRPr/>
            </a:pPr>
            <a:fld id="{184A19A9-C817-6249-A0A2-E6459FDCC5C5}" type="slidenum">
              <a:rPr lang="en-US" smtClean="0"/>
              <a:pPr>
                <a:defRPr/>
              </a:pPr>
              <a:t>‹#›</a:t>
            </a:fld>
            <a:endParaRPr lang="en-US" dirty="0"/>
          </a:p>
        </p:txBody>
      </p:sp>
      <p:sp>
        <p:nvSpPr>
          <p:cNvPr id="9" name="Slide Number Placeholder 5"/>
          <p:cNvSpPr txBox="1">
            <a:spLocks/>
          </p:cNvSpPr>
          <p:nvPr/>
        </p:nvSpPr>
        <p:spPr>
          <a:xfrm>
            <a:off x="3068053" y="4737100"/>
            <a:ext cx="2893594" cy="274638"/>
          </a:xfrm>
          <a:prstGeom prst="rect">
            <a:avLst/>
          </a:prstGeom>
        </p:spPr>
        <p:txBody>
          <a:bodyPr lIns="0" tIns="0" rIns="0" bIns="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fontAlgn="auto">
              <a:spcBef>
                <a:spcPts val="0"/>
              </a:spcBef>
              <a:spcAft>
                <a:spcPts val="0"/>
              </a:spcAft>
              <a:defRPr/>
            </a:pPr>
            <a:r>
              <a:rPr lang="en-US" sz="900" dirty="0">
                <a:solidFill>
                  <a:srgbClr val="C6BBAE"/>
                </a:solidFill>
                <a:latin typeface="Arial"/>
              </a:rPr>
              <a:t>© </a:t>
            </a:r>
            <a:r>
              <a:rPr lang="en-US" sz="900">
                <a:solidFill>
                  <a:srgbClr val="C6BBAE"/>
                </a:solidFill>
                <a:latin typeface="Arial"/>
              </a:rPr>
              <a:t>2018 | Center </a:t>
            </a:r>
            <a:r>
              <a:rPr lang="en-US" sz="900" dirty="0">
                <a:solidFill>
                  <a:srgbClr val="C6BBAE"/>
                </a:solidFill>
                <a:latin typeface="Arial"/>
              </a:rPr>
              <a:t>for </a:t>
            </a:r>
            <a:r>
              <a:rPr lang="en-US" sz="900">
                <a:solidFill>
                  <a:srgbClr val="C6BBAE"/>
                </a:solidFill>
                <a:latin typeface="Arial"/>
              </a:rPr>
              <a:t>Corporate Citizenship | ccc.bc.edu </a:t>
            </a:r>
            <a:endParaRPr lang="en-US" sz="900" dirty="0">
              <a:solidFill>
                <a:srgbClr val="C6BBAE"/>
              </a:solidFill>
              <a:latin typeface="Arial"/>
            </a:endParaRPr>
          </a:p>
        </p:txBody>
      </p:sp>
      <p:pic>
        <p:nvPicPr>
          <p:cNvPr id="4" name="Picture 3" descr="BCCCC_logo_1line_BC_left_RGB_Large_Transparent.p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313488" y="4617426"/>
            <a:ext cx="2373312" cy="526074"/>
          </a:xfrm>
          <a:prstGeom prst="rect">
            <a:avLst/>
          </a:prstGeom>
        </p:spPr>
      </p:pic>
    </p:spTree>
    <p:extLst>
      <p:ext uri="{BB962C8B-B14F-4D97-AF65-F5344CB8AC3E}">
        <p14:creationId xmlns:p14="http://schemas.microsoft.com/office/powerpoint/2010/main" val="85133155"/>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Lst>
  <p:hf hdr="0"/>
  <p:txStyles>
    <p:titleStyle>
      <a:lvl1pPr algn="l" defTabSz="457200" rtl="0" eaLnBrk="0" fontAlgn="base" hangingPunct="0">
        <a:spcBef>
          <a:spcPct val="0"/>
        </a:spcBef>
        <a:spcAft>
          <a:spcPct val="0"/>
        </a:spcAft>
        <a:defRPr sz="3200" kern="1200">
          <a:solidFill>
            <a:schemeClr val="tx1"/>
          </a:solidFill>
          <a:latin typeface="Arial"/>
          <a:ea typeface="ＭＳ Ｐゴシック" charset="0"/>
          <a:cs typeface="ＭＳ Ｐゴシック" charset="0"/>
        </a:defRPr>
      </a:lvl1pPr>
      <a:lvl2pPr algn="l" defTabSz="457200" rtl="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2pPr>
      <a:lvl3pPr algn="l" defTabSz="457200" rtl="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3pPr>
      <a:lvl4pPr algn="l" defTabSz="457200" rtl="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4pPr>
      <a:lvl5pPr algn="l" defTabSz="457200" rtl="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5pPr>
      <a:lvl6pPr marL="457200" algn="l" defTabSz="457200" rtl="0" fontAlgn="base">
        <a:spcBef>
          <a:spcPct val="0"/>
        </a:spcBef>
        <a:spcAft>
          <a:spcPct val="0"/>
        </a:spcAft>
        <a:defRPr sz="3200">
          <a:solidFill>
            <a:schemeClr val="tx1"/>
          </a:solidFill>
          <a:latin typeface="Arial" charset="0"/>
          <a:ea typeface="ＭＳ Ｐゴシック" charset="0"/>
          <a:cs typeface="ＭＳ Ｐゴシック" charset="0"/>
        </a:defRPr>
      </a:lvl6pPr>
      <a:lvl7pPr marL="914400" algn="l" defTabSz="457200" rtl="0" fontAlgn="base">
        <a:spcBef>
          <a:spcPct val="0"/>
        </a:spcBef>
        <a:spcAft>
          <a:spcPct val="0"/>
        </a:spcAft>
        <a:defRPr sz="3200">
          <a:solidFill>
            <a:schemeClr val="tx1"/>
          </a:solidFill>
          <a:latin typeface="Arial" charset="0"/>
          <a:ea typeface="ＭＳ Ｐゴシック" charset="0"/>
          <a:cs typeface="ＭＳ Ｐゴシック" charset="0"/>
        </a:defRPr>
      </a:lvl7pPr>
      <a:lvl8pPr marL="1371600" algn="l" defTabSz="457200" rtl="0" fontAlgn="base">
        <a:spcBef>
          <a:spcPct val="0"/>
        </a:spcBef>
        <a:spcAft>
          <a:spcPct val="0"/>
        </a:spcAft>
        <a:defRPr sz="3200">
          <a:solidFill>
            <a:schemeClr val="tx1"/>
          </a:solidFill>
          <a:latin typeface="Arial" charset="0"/>
          <a:ea typeface="ＭＳ Ｐゴシック" charset="0"/>
          <a:cs typeface="ＭＳ Ｐゴシック" charset="0"/>
        </a:defRPr>
      </a:lvl8pPr>
      <a:lvl9pPr marL="1828800" algn="l" defTabSz="457200" rtl="0" fontAlgn="base">
        <a:spcBef>
          <a:spcPct val="0"/>
        </a:spcBef>
        <a:spcAft>
          <a:spcPct val="0"/>
        </a:spcAft>
        <a:defRPr sz="3200">
          <a:solidFill>
            <a:schemeClr val="tx1"/>
          </a:solidFill>
          <a:latin typeface="Arial" charset="0"/>
          <a:ea typeface="ＭＳ Ｐゴシック" charset="0"/>
          <a:cs typeface="ＭＳ Ｐゴシック" charset="0"/>
        </a:defRPr>
      </a:lvl9pPr>
    </p:titleStyle>
    <p:bodyStyle>
      <a:lvl1pPr marL="163513" indent="-163513" algn="l" defTabSz="457200" rtl="0" eaLnBrk="0" fontAlgn="base" hangingPunct="0">
        <a:spcBef>
          <a:spcPts val="500"/>
        </a:spcBef>
        <a:spcAft>
          <a:spcPct val="0"/>
        </a:spcAft>
        <a:buClr>
          <a:srgbClr val="C6BBAE"/>
        </a:buClr>
        <a:buSzPct val="80000"/>
        <a:buFont typeface="Arial" charset="0"/>
        <a:buChar char="•"/>
        <a:defRPr sz="2000" kern="1200">
          <a:solidFill>
            <a:schemeClr val="tx1"/>
          </a:solidFill>
          <a:latin typeface="Calibri"/>
          <a:ea typeface="ＭＳ Ｐゴシック" charset="0"/>
          <a:cs typeface="Calibri"/>
        </a:defRPr>
      </a:lvl1pPr>
      <a:lvl2pPr marL="346075" indent="-190500" algn="l" defTabSz="457200" rtl="0" eaLnBrk="0" fontAlgn="base" hangingPunct="0">
        <a:spcBef>
          <a:spcPts val="600"/>
        </a:spcBef>
        <a:spcAft>
          <a:spcPct val="0"/>
        </a:spcAft>
        <a:buClr>
          <a:srgbClr val="C6BBAE"/>
        </a:buClr>
        <a:buSzPct val="80000"/>
        <a:buFont typeface="Arial" charset="0"/>
        <a:buChar char="•"/>
        <a:defRPr sz="1600" kern="1200">
          <a:solidFill>
            <a:schemeClr val="tx1"/>
          </a:solidFill>
          <a:latin typeface="Calibri"/>
          <a:ea typeface="ＭＳ Ｐゴシック" charset="0"/>
          <a:cs typeface="Calibri"/>
        </a:defRPr>
      </a:lvl2pPr>
      <a:lvl3pPr marL="530225" indent="-163513" algn="l" defTabSz="457200" rtl="0" eaLnBrk="0" fontAlgn="base" hangingPunct="0">
        <a:spcBef>
          <a:spcPts val="600"/>
        </a:spcBef>
        <a:spcAft>
          <a:spcPct val="0"/>
        </a:spcAft>
        <a:buClr>
          <a:srgbClr val="C6BBAE"/>
        </a:buClr>
        <a:buSzPct val="55000"/>
        <a:buFont typeface="Courier New" charset="0"/>
        <a:buChar char="o"/>
        <a:defRPr sz="1400" kern="1200">
          <a:solidFill>
            <a:schemeClr val="tx1"/>
          </a:solidFill>
          <a:latin typeface="Calibri"/>
          <a:ea typeface="ＭＳ Ｐゴシック" charset="0"/>
          <a:cs typeface="Calibri"/>
        </a:defRPr>
      </a:lvl3pPr>
      <a:lvl4pPr marL="1600200" indent="-228600" algn="l" defTabSz="457200" rtl="0" eaLnBrk="0" fontAlgn="base" hangingPunct="0">
        <a:spcBef>
          <a:spcPct val="20000"/>
        </a:spcBef>
        <a:spcAft>
          <a:spcPct val="0"/>
        </a:spcAft>
        <a:buFont typeface="Arial" charset="0"/>
        <a:buChar char="–"/>
        <a:defRPr sz="1400" kern="1200">
          <a:solidFill>
            <a:schemeClr val="tx1"/>
          </a:solidFill>
          <a:latin typeface="Arial"/>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Arial"/>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76200"/>
            <a:ext cx="8686800" cy="73977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457200" y="1066800"/>
            <a:ext cx="8229600" cy="3208338"/>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p:txBody>
      </p:sp>
      <p:sp>
        <p:nvSpPr>
          <p:cNvPr id="6" name="Slide Number Placeholder 5"/>
          <p:cNvSpPr>
            <a:spLocks noGrp="1"/>
          </p:cNvSpPr>
          <p:nvPr>
            <p:ph type="sldNum" sz="quarter" idx="4"/>
          </p:nvPr>
        </p:nvSpPr>
        <p:spPr>
          <a:xfrm>
            <a:off x="457200" y="4737100"/>
            <a:ext cx="2133600" cy="274638"/>
          </a:xfrm>
          <a:prstGeom prst="rect">
            <a:avLst/>
          </a:prstGeom>
        </p:spPr>
        <p:txBody>
          <a:bodyPr vert="horz" lIns="0" tIns="0" rIns="0" bIns="0" rtlCol="0" anchor="ctr"/>
          <a:lstStyle>
            <a:lvl1pPr algn="l" fontAlgn="auto">
              <a:spcBef>
                <a:spcPts val="0"/>
              </a:spcBef>
              <a:spcAft>
                <a:spcPts val="0"/>
              </a:spcAft>
              <a:defRPr sz="900">
                <a:solidFill>
                  <a:srgbClr val="C6BBAE"/>
                </a:solidFill>
                <a:latin typeface="Arial"/>
                <a:ea typeface="+mn-ea"/>
                <a:cs typeface="+mn-cs"/>
              </a:defRPr>
            </a:lvl1pPr>
          </a:lstStyle>
          <a:p>
            <a:pPr>
              <a:defRPr/>
            </a:pPr>
            <a:fld id="{184A19A9-C817-6249-A0A2-E6459FDCC5C5}" type="slidenum">
              <a:rPr lang="en-US" smtClean="0"/>
              <a:pPr>
                <a:defRPr/>
              </a:pPr>
              <a:t>‹#›</a:t>
            </a:fld>
            <a:endParaRPr lang="en-US" dirty="0"/>
          </a:p>
        </p:txBody>
      </p:sp>
      <p:sp>
        <p:nvSpPr>
          <p:cNvPr id="9" name="Slide Number Placeholder 5"/>
          <p:cNvSpPr txBox="1">
            <a:spLocks/>
          </p:cNvSpPr>
          <p:nvPr/>
        </p:nvSpPr>
        <p:spPr>
          <a:xfrm>
            <a:off x="3269327" y="4737100"/>
            <a:ext cx="2089150" cy="274638"/>
          </a:xfrm>
          <a:prstGeom prst="rect">
            <a:avLst/>
          </a:prstGeom>
        </p:spPr>
        <p:txBody>
          <a:bodyPr lIns="0" tIns="0" rIns="0" bIns="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fontAlgn="auto">
              <a:spcBef>
                <a:spcPts val="0"/>
              </a:spcBef>
              <a:spcAft>
                <a:spcPts val="0"/>
              </a:spcAft>
              <a:defRPr/>
            </a:pPr>
            <a:r>
              <a:rPr lang="en-US" sz="900" dirty="0">
                <a:solidFill>
                  <a:srgbClr val="C6BBAE"/>
                </a:solidFill>
                <a:latin typeface="Arial"/>
              </a:rPr>
              <a:t>© 2017 Center for Corporate Citizenship </a:t>
            </a:r>
          </a:p>
        </p:txBody>
      </p:sp>
      <p:pic>
        <p:nvPicPr>
          <p:cNvPr id="4" name="Picture 3" descr="BCCCC_logo_1line_BC_left_RGB_Large_Transparent.png"/>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313488" y="4617426"/>
            <a:ext cx="2373312" cy="526074"/>
          </a:xfrm>
          <a:prstGeom prst="rect">
            <a:avLst/>
          </a:prstGeom>
        </p:spPr>
      </p:pic>
    </p:spTree>
    <p:extLst>
      <p:ext uri="{BB962C8B-B14F-4D97-AF65-F5344CB8AC3E}">
        <p14:creationId xmlns:p14="http://schemas.microsoft.com/office/powerpoint/2010/main" val="2520734243"/>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Lst>
  <p:hf hdr="0" ftr="0" dt="0"/>
  <p:txStyles>
    <p:titleStyle>
      <a:lvl1pPr algn="l" defTabSz="457200" rtl="0" eaLnBrk="0" fontAlgn="base" hangingPunct="0">
        <a:spcBef>
          <a:spcPct val="0"/>
        </a:spcBef>
        <a:spcAft>
          <a:spcPct val="0"/>
        </a:spcAft>
        <a:defRPr sz="3200" kern="1200">
          <a:solidFill>
            <a:schemeClr val="tx1"/>
          </a:solidFill>
          <a:latin typeface="Arial"/>
          <a:ea typeface="ＭＳ Ｐゴシック" charset="0"/>
          <a:cs typeface="ＭＳ Ｐゴシック" charset="0"/>
        </a:defRPr>
      </a:lvl1pPr>
      <a:lvl2pPr algn="l" defTabSz="457200" rtl="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2pPr>
      <a:lvl3pPr algn="l" defTabSz="457200" rtl="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3pPr>
      <a:lvl4pPr algn="l" defTabSz="457200" rtl="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4pPr>
      <a:lvl5pPr algn="l" defTabSz="457200" rtl="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5pPr>
      <a:lvl6pPr marL="457200" algn="l" defTabSz="457200" rtl="0" fontAlgn="base">
        <a:spcBef>
          <a:spcPct val="0"/>
        </a:spcBef>
        <a:spcAft>
          <a:spcPct val="0"/>
        </a:spcAft>
        <a:defRPr sz="3200">
          <a:solidFill>
            <a:schemeClr val="tx1"/>
          </a:solidFill>
          <a:latin typeface="Arial" charset="0"/>
          <a:ea typeface="ＭＳ Ｐゴシック" charset="0"/>
          <a:cs typeface="ＭＳ Ｐゴシック" charset="0"/>
        </a:defRPr>
      </a:lvl6pPr>
      <a:lvl7pPr marL="914400" algn="l" defTabSz="457200" rtl="0" fontAlgn="base">
        <a:spcBef>
          <a:spcPct val="0"/>
        </a:spcBef>
        <a:spcAft>
          <a:spcPct val="0"/>
        </a:spcAft>
        <a:defRPr sz="3200">
          <a:solidFill>
            <a:schemeClr val="tx1"/>
          </a:solidFill>
          <a:latin typeface="Arial" charset="0"/>
          <a:ea typeface="ＭＳ Ｐゴシック" charset="0"/>
          <a:cs typeface="ＭＳ Ｐゴシック" charset="0"/>
        </a:defRPr>
      </a:lvl7pPr>
      <a:lvl8pPr marL="1371600" algn="l" defTabSz="457200" rtl="0" fontAlgn="base">
        <a:spcBef>
          <a:spcPct val="0"/>
        </a:spcBef>
        <a:spcAft>
          <a:spcPct val="0"/>
        </a:spcAft>
        <a:defRPr sz="3200">
          <a:solidFill>
            <a:schemeClr val="tx1"/>
          </a:solidFill>
          <a:latin typeface="Arial" charset="0"/>
          <a:ea typeface="ＭＳ Ｐゴシック" charset="0"/>
          <a:cs typeface="ＭＳ Ｐゴシック" charset="0"/>
        </a:defRPr>
      </a:lvl8pPr>
      <a:lvl9pPr marL="1828800" algn="l" defTabSz="457200" rtl="0" fontAlgn="base">
        <a:spcBef>
          <a:spcPct val="0"/>
        </a:spcBef>
        <a:spcAft>
          <a:spcPct val="0"/>
        </a:spcAft>
        <a:defRPr sz="3200">
          <a:solidFill>
            <a:schemeClr val="tx1"/>
          </a:solidFill>
          <a:latin typeface="Arial" charset="0"/>
          <a:ea typeface="ＭＳ Ｐゴシック" charset="0"/>
          <a:cs typeface="ＭＳ Ｐゴシック" charset="0"/>
        </a:defRPr>
      </a:lvl9pPr>
    </p:titleStyle>
    <p:bodyStyle>
      <a:lvl1pPr marL="163513" indent="-163513" algn="l" defTabSz="457200" rtl="0" eaLnBrk="0" fontAlgn="base" hangingPunct="0">
        <a:spcBef>
          <a:spcPts val="500"/>
        </a:spcBef>
        <a:spcAft>
          <a:spcPct val="0"/>
        </a:spcAft>
        <a:buClr>
          <a:srgbClr val="C6BBAE"/>
        </a:buClr>
        <a:buSzPct val="80000"/>
        <a:buFont typeface="Arial" charset="0"/>
        <a:buChar char="•"/>
        <a:defRPr sz="2000" kern="1200">
          <a:solidFill>
            <a:schemeClr val="tx1"/>
          </a:solidFill>
          <a:latin typeface="Calibri"/>
          <a:ea typeface="ＭＳ Ｐゴシック" charset="0"/>
          <a:cs typeface="Calibri"/>
        </a:defRPr>
      </a:lvl1pPr>
      <a:lvl2pPr marL="346075" indent="-190500" algn="l" defTabSz="457200" rtl="0" eaLnBrk="0" fontAlgn="base" hangingPunct="0">
        <a:spcBef>
          <a:spcPts val="600"/>
        </a:spcBef>
        <a:spcAft>
          <a:spcPct val="0"/>
        </a:spcAft>
        <a:buClr>
          <a:srgbClr val="C6BBAE"/>
        </a:buClr>
        <a:buSzPct val="80000"/>
        <a:buFont typeface="Arial" charset="0"/>
        <a:buChar char="•"/>
        <a:defRPr sz="1600" kern="1200">
          <a:solidFill>
            <a:schemeClr val="tx1"/>
          </a:solidFill>
          <a:latin typeface="Calibri"/>
          <a:ea typeface="ＭＳ Ｐゴシック" charset="0"/>
          <a:cs typeface="Calibri"/>
        </a:defRPr>
      </a:lvl2pPr>
      <a:lvl3pPr marL="530225" indent="-163513" algn="l" defTabSz="457200" rtl="0" eaLnBrk="0" fontAlgn="base" hangingPunct="0">
        <a:spcBef>
          <a:spcPts val="600"/>
        </a:spcBef>
        <a:spcAft>
          <a:spcPct val="0"/>
        </a:spcAft>
        <a:buClr>
          <a:srgbClr val="C6BBAE"/>
        </a:buClr>
        <a:buSzPct val="55000"/>
        <a:buFont typeface="Courier New" charset="0"/>
        <a:buChar char="o"/>
        <a:defRPr sz="1400" kern="1200">
          <a:solidFill>
            <a:schemeClr val="tx1"/>
          </a:solidFill>
          <a:latin typeface="Calibri"/>
          <a:ea typeface="ＭＳ Ｐゴシック" charset="0"/>
          <a:cs typeface="Calibri"/>
        </a:defRPr>
      </a:lvl3pPr>
      <a:lvl4pPr marL="1600200" indent="-228600" algn="l" defTabSz="457200" rtl="0" eaLnBrk="0" fontAlgn="base" hangingPunct="0">
        <a:spcBef>
          <a:spcPct val="20000"/>
        </a:spcBef>
        <a:spcAft>
          <a:spcPct val="0"/>
        </a:spcAft>
        <a:buFont typeface="Arial" charset="0"/>
        <a:buChar char="–"/>
        <a:defRPr sz="1400" kern="1200">
          <a:solidFill>
            <a:schemeClr val="tx1"/>
          </a:solidFill>
          <a:latin typeface="Arial"/>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Arial"/>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xml"/><Relationship Id="rId1" Type="http://schemas.openxmlformats.org/officeDocument/2006/relationships/tags" Target="../tags/tag12.xml"/><Relationship Id="rId4" Type="http://schemas.openxmlformats.org/officeDocument/2006/relationships/image" Target="../media/image16.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13.xml"/><Relationship Id="rId4" Type="http://schemas.openxmlformats.org/officeDocument/2006/relationships/image" Target="../media/image17.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3.xml"/><Relationship Id="rId1" Type="http://schemas.openxmlformats.org/officeDocument/2006/relationships/tags" Target="../tags/tag14.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chart" Target="../charts/chart1.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tags" Target="../tags/tag1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4.xml"/><Relationship Id="rId1" Type="http://schemas.openxmlformats.org/officeDocument/2006/relationships/tags" Target="../tags/tag16.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518353D2-B8B2-2A4C-B811-5543CAF420F0}" type="slidenum">
              <a:rPr lang="en-US" smtClean="0"/>
              <a:pPr>
                <a:defRPr/>
              </a:pPr>
              <a:t>1</a:t>
            </a:fld>
            <a:endParaRPr lang="en-US"/>
          </a:p>
        </p:txBody>
      </p:sp>
      <p:pic>
        <p:nvPicPr>
          <p:cNvPr id="1026" name="Picture 2" descr="Larry Fin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02615" y="266700"/>
            <a:ext cx="3301760" cy="247632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6200" y="4870534"/>
            <a:ext cx="4347086" cy="253916"/>
          </a:xfrm>
          <a:prstGeom prst="rect">
            <a:avLst/>
          </a:prstGeom>
          <a:noFill/>
        </p:spPr>
        <p:txBody>
          <a:bodyPr wrap="square" rtlCol="0">
            <a:spAutoFit/>
          </a:bodyPr>
          <a:lstStyle/>
          <a:p>
            <a:r>
              <a:rPr lang="en-US" sz="1050" dirty="0">
                <a:solidFill>
                  <a:schemeClr val="bg1">
                    <a:lumMod val="50000"/>
                  </a:schemeClr>
                </a:solidFill>
              </a:rPr>
              <a:t>Larry Fink, BlackRock portfolio company letter, January 2020</a:t>
            </a:r>
          </a:p>
        </p:txBody>
      </p:sp>
      <p:sp>
        <p:nvSpPr>
          <p:cNvPr id="9" name="Rectangle 1"/>
          <p:cNvSpPr>
            <a:spLocks noChangeArrowheads="1"/>
          </p:cNvSpPr>
          <p:nvPr/>
        </p:nvSpPr>
        <p:spPr bwMode="auto">
          <a:xfrm>
            <a:off x="76200" y="718996"/>
            <a:ext cx="5791200" cy="2123658"/>
          </a:xfrm>
          <a:prstGeom prst="rect">
            <a:avLst/>
          </a:prstGeom>
          <a:noFill/>
          <a:ln>
            <a:noFill/>
          </a:ln>
          <a:effectLst/>
        </p:spPr>
        <p:txBody>
          <a:bodyPr vert="horz" wrap="square" lIns="91440" tIns="45720" rIns="91440" bIns="4572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fontAlgn="base">
              <a:spcAft>
                <a:spcPts val="600"/>
              </a:spcAft>
            </a:pPr>
            <a:r>
              <a:rPr lang="en-US" altLang="en-US" sz="1050" dirty="0">
                <a:solidFill>
                  <a:srgbClr val="222222"/>
                </a:solidFill>
                <a:latin typeface="Georgia" panose="02040502050405020303" pitchFamily="18" charset="0"/>
              </a:rPr>
              <a:t>As an asset manager, BlackRock invests on behalf of others, and I am writing to you as an advisor and fiduciary to these clients…people in dozens of countries trying to finance long-</a:t>
            </a:r>
            <a:br>
              <a:rPr lang="en-US" altLang="en-US" sz="1050" dirty="0">
                <a:solidFill>
                  <a:srgbClr val="222222"/>
                </a:solidFill>
                <a:latin typeface="Georgia" panose="02040502050405020303" pitchFamily="18" charset="0"/>
              </a:rPr>
            </a:br>
            <a:r>
              <a:rPr lang="en-US" altLang="en-US" sz="1050" dirty="0">
                <a:solidFill>
                  <a:srgbClr val="222222"/>
                </a:solidFill>
                <a:latin typeface="Georgia" panose="02040502050405020303" pitchFamily="18" charset="0"/>
              </a:rPr>
              <a:t>term goals like retirement…we have a deep responsibility to institutions and individuals–who are shareholders in your company and thousands of others – to promote long-term value.</a:t>
            </a:r>
          </a:p>
          <a:p>
            <a:pPr lvl="0" fontAlgn="base">
              <a:spcAft>
                <a:spcPts val="600"/>
              </a:spcAft>
            </a:pPr>
            <a:r>
              <a:rPr lang="en-US" altLang="en-US" sz="1050" dirty="0">
                <a:solidFill>
                  <a:srgbClr val="222222"/>
                </a:solidFill>
                <a:latin typeface="Georgia" panose="02040502050405020303" pitchFamily="18" charset="0"/>
              </a:rPr>
              <a:t>Climate change has become a defining factor in companies’ long-term prospects. …Will cities…be able to afford their infrastructure needs as climate risk reshapes the market for municipal bonds? What will happen to the 30-year mortgage – a key building block of finance – if lenders can’t estimate the impact of climate risk over such a long timeline, and if there is no viable market for flood or fire insurance in impacted areas?</a:t>
            </a:r>
          </a:p>
          <a:p>
            <a:pPr lvl="0" fontAlgn="base">
              <a:spcAft>
                <a:spcPts val="600"/>
              </a:spcAft>
            </a:pPr>
            <a:r>
              <a:rPr lang="en-US" altLang="en-US" sz="1200" b="1" dirty="0">
                <a:solidFill>
                  <a:srgbClr val="FF0000"/>
                </a:solidFill>
                <a:latin typeface="Georgia" panose="02040502050405020303" pitchFamily="18" charset="0"/>
              </a:rPr>
              <a:t>Climate Risk Is Investment Risk</a:t>
            </a:r>
          </a:p>
          <a:p>
            <a:pPr lvl="0" fontAlgn="base">
              <a:spcAft>
                <a:spcPts val="600"/>
              </a:spcAft>
            </a:pPr>
            <a:r>
              <a:rPr lang="en-US" altLang="en-US" sz="1050" dirty="0">
                <a:solidFill>
                  <a:srgbClr val="222222"/>
                </a:solidFill>
                <a:latin typeface="Georgia" panose="02040502050405020303" pitchFamily="18" charset="0"/>
              </a:rPr>
              <a:t>As a fiduciary, our responsibility is to help clients navigate this transition. This challenge</a:t>
            </a:r>
          </a:p>
        </p:txBody>
      </p:sp>
      <p:sp>
        <p:nvSpPr>
          <p:cNvPr id="4" name="TextBox 3"/>
          <p:cNvSpPr txBox="1"/>
          <p:nvPr/>
        </p:nvSpPr>
        <p:spPr>
          <a:xfrm>
            <a:off x="76201" y="2743020"/>
            <a:ext cx="9067799" cy="2269852"/>
          </a:xfrm>
          <a:prstGeom prst="rect">
            <a:avLst/>
          </a:prstGeom>
          <a:noFill/>
        </p:spPr>
        <p:txBody>
          <a:bodyPr wrap="square" rtlCol="0">
            <a:spAutoFit/>
          </a:bodyPr>
          <a:lstStyle/>
          <a:p>
            <a:pPr lvl="0" fontAlgn="base">
              <a:spcAft>
                <a:spcPts val="600"/>
              </a:spcAft>
            </a:pPr>
            <a:r>
              <a:rPr lang="en-US" altLang="en-US" sz="1050" dirty="0">
                <a:solidFill>
                  <a:srgbClr val="222222"/>
                </a:solidFill>
                <a:latin typeface="Georgia" panose="02040502050405020303" pitchFamily="18" charset="0"/>
              </a:rPr>
              <a:t>cannot be solved without a coordinated, international response from governments, aligned with the goals of the Paris Agreement…companies and investors have a meaningful role to play …. That is why BlackRock is signatory to the UN’s Principles for Responsible Investment, and we signed the Vatican’s 2019 statement advocating carbon pricing regimes, which we believe are essential to combating climate change.</a:t>
            </a:r>
          </a:p>
          <a:p>
            <a:pPr lvl="0" fontAlgn="base">
              <a:spcAft>
                <a:spcPts val="600"/>
              </a:spcAft>
            </a:pPr>
            <a:r>
              <a:rPr lang="en-US" altLang="en-US" sz="1050" dirty="0">
                <a:solidFill>
                  <a:srgbClr val="222222"/>
                </a:solidFill>
                <a:latin typeface="Georgia" panose="02040502050405020303" pitchFamily="18" charset="0"/>
              </a:rPr>
              <a:t>BlackRock has been engaging with companies for several years on their progress towards </a:t>
            </a:r>
            <a:r>
              <a:rPr lang="en-US" altLang="en-US" sz="1100" b="1" dirty="0">
                <a:solidFill>
                  <a:srgbClr val="FF0000"/>
                </a:solidFill>
                <a:latin typeface="Georgia" panose="02040502050405020303" pitchFamily="18" charset="0"/>
              </a:rPr>
              <a:t>TCFD- and SASB-aligned reporting</a:t>
            </a:r>
            <a:r>
              <a:rPr lang="en-US" altLang="en-US" sz="1050" dirty="0">
                <a:solidFill>
                  <a:srgbClr val="222222"/>
                </a:solidFill>
                <a:latin typeface="Georgia" panose="02040502050405020303" pitchFamily="18" charset="0"/>
              </a:rPr>
              <a:t>. This year, we are asking the companies that we invest in on behalf of our clients to: </a:t>
            </a:r>
            <a:r>
              <a:rPr lang="en-US" altLang="en-US" sz="1050" b="1" dirty="0">
                <a:solidFill>
                  <a:srgbClr val="222222"/>
                </a:solidFill>
                <a:latin typeface="Georgia" panose="02040502050405020303" pitchFamily="18" charset="0"/>
              </a:rPr>
              <a:t>(1) publish a disclosure in line with industry-specific SASB guidelines by year-end, if you have not already done so, or disclose a similar set of data in a way that is relevant to your particular business; and (2) disclose climate-related risks in line with the TCFD’s recommendations…</a:t>
            </a:r>
            <a:r>
              <a:rPr lang="en-US" altLang="en-US" sz="1050" dirty="0">
                <a:solidFill>
                  <a:srgbClr val="222222"/>
                </a:solidFill>
                <a:latin typeface="Georgia" panose="02040502050405020303" pitchFamily="18" charset="0"/>
              </a:rPr>
              <a:t>We will use these disclosures and our engagements to ascertain whether companies are properly managing and overseeing these risks within their business and adequately planning for the future. In the absence of robust disclosures, investors, including BlackRock, will increasingly conclude that companies are not adequately managing risk.</a:t>
            </a:r>
          </a:p>
          <a:p>
            <a:pPr lvl="0" fontAlgn="base">
              <a:spcAft>
                <a:spcPts val="600"/>
              </a:spcAft>
            </a:pPr>
            <a:r>
              <a:rPr lang="en-US" altLang="en-US" sz="1050" dirty="0">
                <a:solidFill>
                  <a:srgbClr val="222222"/>
                </a:solidFill>
                <a:latin typeface="Georgia" panose="02040502050405020303" pitchFamily="18" charset="0"/>
              </a:rPr>
              <a:t>We believe that when a company is not effectively addressing a material issue, its directors should be held accountable. </a:t>
            </a:r>
            <a:r>
              <a:rPr lang="en-US" altLang="en-US" sz="1050" b="1" dirty="0">
                <a:solidFill>
                  <a:srgbClr val="222222"/>
                </a:solidFill>
                <a:latin typeface="Georgia" panose="02040502050405020303" pitchFamily="18" charset="0"/>
              </a:rPr>
              <a:t>Last year BlackRock voted against or withheld votes from 4,800 directors at 2,700 different companies. …</a:t>
            </a:r>
          </a:p>
          <a:p>
            <a:endParaRPr lang="en-US" sz="1050" dirty="0"/>
          </a:p>
        </p:txBody>
      </p:sp>
      <p:sp>
        <p:nvSpPr>
          <p:cNvPr id="7" name="Title 1"/>
          <p:cNvSpPr>
            <a:spLocks noGrp="1"/>
          </p:cNvSpPr>
          <p:nvPr>
            <p:ph type="title"/>
          </p:nvPr>
        </p:nvSpPr>
        <p:spPr>
          <a:xfrm>
            <a:off x="10036" y="-49099"/>
            <a:ext cx="8229600" cy="857250"/>
          </a:xfrm>
        </p:spPr>
        <p:txBody>
          <a:bodyPr/>
          <a:lstStyle/>
          <a:p>
            <a:r>
              <a:rPr lang="en-US" dirty="0"/>
              <a:t>Big Voices</a:t>
            </a:r>
          </a:p>
        </p:txBody>
      </p:sp>
    </p:spTree>
    <p:custDataLst>
      <p:tags r:id="rId1"/>
    </p:custDataLst>
    <p:extLst>
      <p:ext uri="{BB962C8B-B14F-4D97-AF65-F5344CB8AC3E}">
        <p14:creationId xmlns:p14="http://schemas.microsoft.com/office/powerpoint/2010/main" val="4322666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36" y="-49099"/>
            <a:ext cx="8229600" cy="857250"/>
          </a:xfrm>
        </p:spPr>
        <p:txBody>
          <a:bodyPr/>
          <a:lstStyle/>
          <a:p>
            <a:r>
              <a:rPr lang="en-US" dirty="0"/>
              <a:t>Big Voices (2)</a:t>
            </a:r>
          </a:p>
        </p:txBody>
      </p:sp>
      <p:sp>
        <p:nvSpPr>
          <p:cNvPr id="5" name="Slide Number Placeholder 4"/>
          <p:cNvSpPr>
            <a:spLocks noGrp="1"/>
          </p:cNvSpPr>
          <p:nvPr>
            <p:ph type="sldNum" sz="quarter" idx="12"/>
          </p:nvPr>
        </p:nvSpPr>
        <p:spPr/>
        <p:txBody>
          <a:bodyPr/>
          <a:lstStyle/>
          <a:p>
            <a:pPr>
              <a:defRPr/>
            </a:pPr>
            <a:fld id="{518353D2-B8B2-2A4C-B811-5543CAF420F0}" type="slidenum">
              <a:rPr lang="en-US" smtClean="0"/>
              <a:pPr>
                <a:defRPr/>
              </a:pPr>
              <a:t>2</a:t>
            </a:fld>
            <a:endParaRPr lang="en-US"/>
          </a:p>
        </p:txBody>
      </p:sp>
      <p:sp>
        <p:nvSpPr>
          <p:cNvPr id="6" name="Rectangle 1"/>
          <p:cNvSpPr>
            <a:spLocks noChangeArrowheads="1"/>
          </p:cNvSpPr>
          <p:nvPr/>
        </p:nvSpPr>
        <p:spPr bwMode="auto">
          <a:xfrm>
            <a:off x="3917830" y="350103"/>
            <a:ext cx="5270740" cy="335476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spcBef>
                <a:spcPct val="0"/>
              </a:spcBef>
              <a:spcAft>
                <a:spcPts val="600"/>
              </a:spcAft>
              <a:buClrTx/>
              <a:buSzTx/>
              <a:buFontTx/>
              <a:buNone/>
              <a:tabLst/>
            </a:pPr>
            <a:r>
              <a:rPr kumimoji="0" lang="en-US" altLang="en-US" sz="1200" b="1" i="0" u="none" strike="noStrike" cap="none" normalizeH="0" baseline="0" dirty="0">
                <a:ln>
                  <a:noFill/>
                </a:ln>
                <a:solidFill>
                  <a:srgbClr val="222222"/>
                </a:solidFill>
                <a:effectLst/>
                <a:latin typeface="Georgia" panose="02040502050405020303" pitchFamily="18" charset="0"/>
              </a:rPr>
              <a:t>ESG FUNDS</a:t>
            </a:r>
            <a:r>
              <a:rPr kumimoji="0" lang="en-US" altLang="en-US" sz="1200" b="1" i="0" u="none" strike="noStrike" cap="none" normalizeH="0" dirty="0">
                <a:ln>
                  <a:noFill/>
                </a:ln>
                <a:solidFill>
                  <a:srgbClr val="222222"/>
                </a:solidFill>
                <a:effectLst/>
                <a:latin typeface="Georgia" panose="02040502050405020303" pitchFamily="18" charset="0"/>
              </a:rPr>
              <a:t> DRAW SCRUTINY (WSJ, 12/16/19)</a:t>
            </a:r>
          </a:p>
          <a:p>
            <a:pPr lvl="0" fontAlgn="base">
              <a:spcBef>
                <a:spcPct val="0"/>
              </a:spcBef>
              <a:spcAft>
                <a:spcPts val="600"/>
              </a:spcAft>
            </a:pPr>
            <a:r>
              <a:rPr lang="en-US" altLang="en-US" sz="1200" dirty="0">
                <a:solidFill>
                  <a:srgbClr val="222222"/>
                </a:solidFill>
                <a:latin typeface="Georgia" panose="02040502050405020303" pitchFamily="18" charset="0"/>
              </a:rPr>
              <a:t>The Securities and Exchange Commission has sent examination letters to firms as record amounts of money flow into ESG funds. These funds broadly market themselves as trying to invest in companies that pursue strategies to address environmental, social or governance challenges, such as climate change and corporate diversity…</a:t>
            </a:r>
          </a:p>
          <a:p>
            <a:pPr lvl="0" fontAlgn="base">
              <a:spcBef>
                <a:spcPct val="0"/>
              </a:spcBef>
              <a:spcAft>
                <a:spcPts val="600"/>
              </a:spcAft>
            </a:pPr>
            <a:r>
              <a:rPr lang="en-US" altLang="en-US" sz="1200" dirty="0">
                <a:solidFill>
                  <a:srgbClr val="222222"/>
                </a:solidFill>
                <a:latin typeface="Georgia" panose="02040502050405020303" pitchFamily="18" charset="0"/>
              </a:rPr>
              <a:t>The SEC initiative is based out of the agency’s Los Angeles office, according to a person familiar with the matter. It has focused on advisers’ criteria for determining an investment to be socially responsible and their methodology for applying those criteria and making investments…</a:t>
            </a:r>
          </a:p>
          <a:p>
            <a:pPr lvl="0" fontAlgn="base">
              <a:spcBef>
                <a:spcPct val="0"/>
              </a:spcBef>
              <a:spcAft>
                <a:spcPts val="600"/>
              </a:spcAft>
            </a:pPr>
            <a:r>
              <a:rPr lang="en-US" altLang="en-US" sz="1200" dirty="0">
                <a:solidFill>
                  <a:srgbClr val="222222"/>
                </a:solidFill>
                <a:latin typeface="Georgia" panose="02040502050405020303" pitchFamily="18" charset="0"/>
              </a:rPr>
              <a:t>One letter the SEC sent earlier this year to an investment manager with ESG offerings asked for a list of the stocks it had recommended to clients, its models for judging which companies are environmentally or socially responsible, and its best- and worst-performing ESG investments, according to a copy of the letter viewed by The Wall Street Journal. </a:t>
            </a:r>
          </a:p>
          <a:p>
            <a:pPr lvl="0" fontAlgn="base">
              <a:spcBef>
                <a:spcPct val="0"/>
              </a:spcBef>
              <a:spcAft>
                <a:spcPts val="600"/>
              </a:spcAft>
            </a:pPr>
            <a:endParaRPr kumimoji="0" lang="en-US" altLang="en-US" sz="1200" b="0" i="0" u="none" strike="noStrike" cap="none" normalizeH="0" baseline="0" dirty="0">
              <a:ln>
                <a:noFill/>
              </a:ln>
              <a:solidFill>
                <a:srgbClr val="222222"/>
              </a:solidFill>
              <a:effectLst/>
              <a:latin typeface="Georgia" panose="02040502050405020303" pitchFamily="18" charset="0"/>
            </a:endParaRPr>
          </a:p>
        </p:txBody>
      </p:sp>
      <p:sp>
        <p:nvSpPr>
          <p:cNvPr id="8" name="TextBox 7"/>
          <p:cNvSpPr txBox="1"/>
          <p:nvPr/>
        </p:nvSpPr>
        <p:spPr>
          <a:xfrm>
            <a:off x="158750" y="4854193"/>
            <a:ext cx="3966086" cy="253916"/>
          </a:xfrm>
          <a:prstGeom prst="rect">
            <a:avLst/>
          </a:prstGeom>
          <a:noFill/>
        </p:spPr>
        <p:txBody>
          <a:bodyPr wrap="square" rtlCol="0">
            <a:spAutoFit/>
          </a:bodyPr>
          <a:lstStyle/>
          <a:p>
            <a:r>
              <a:rPr lang="en-US" sz="1050" dirty="0">
                <a:solidFill>
                  <a:schemeClr val="bg1">
                    <a:lumMod val="50000"/>
                  </a:schemeClr>
                </a:solidFill>
              </a:rPr>
              <a:t>Hester Peirce, SEC Examiner 2019</a:t>
            </a:r>
          </a:p>
        </p:txBody>
      </p:sp>
      <p:pic>
        <p:nvPicPr>
          <p:cNvPr id="2050" name="Picture 2" descr="https://images.wsj.net/im-136619?width=620&amp;size=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742950"/>
            <a:ext cx="3774943" cy="25146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24591" y="3417237"/>
            <a:ext cx="8943209" cy="1461939"/>
          </a:xfrm>
          <a:prstGeom prst="rect">
            <a:avLst/>
          </a:prstGeom>
          <a:noFill/>
        </p:spPr>
        <p:txBody>
          <a:bodyPr wrap="square" rtlCol="0">
            <a:spAutoFit/>
          </a:bodyPr>
          <a:lstStyle/>
          <a:p>
            <a:pPr lvl="0" fontAlgn="base">
              <a:spcBef>
                <a:spcPct val="0"/>
              </a:spcBef>
              <a:spcAft>
                <a:spcPts val="600"/>
              </a:spcAft>
            </a:pPr>
            <a:r>
              <a:rPr lang="en-US" altLang="en-US" sz="1200" dirty="0">
                <a:solidFill>
                  <a:srgbClr val="222222"/>
                </a:solidFill>
                <a:latin typeface="Georgia" panose="02040502050405020303" pitchFamily="18" charset="0"/>
              </a:rPr>
              <a:t>The regulator (asked) whether the adviser followed well-known policies for socially responsible investing, including UNPRI… Investment firms including BlackRock Inc. and Fidelity Investments have signed onto the U.N. framework…The SEC also homed in on proxy voting (and)…asked for proxy voting records and documents that related to how the adviser decided to vote on an ESG issue…Ms. Peirce has criticized ESG for having no enforceable or common meaning.</a:t>
            </a:r>
          </a:p>
          <a:p>
            <a:pPr lvl="0" fontAlgn="base">
              <a:spcBef>
                <a:spcPct val="0"/>
              </a:spcBef>
              <a:spcAft>
                <a:spcPts val="600"/>
              </a:spcAft>
            </a:pPr>
            <a:r>
              <a:rPr lang="en-US" altLang="en-US" sz="1200" dirty="0">
                <a:solidFill>
                  <a:srgbClr val="222222"/>
                </a:solidFill>
                <a:latin typeface="Georgia" panose="02040502050405020303" pitchFamily="18" charset="0"/>
              </a:rPr>
              <a:t>“While financial reporting benefits from uniform standards developed over centuries, many ESG factors rely on research that is far from settled,” she said in a speech last year to California State University Fullerton’s Center for Corporate Reporting and Governance….</a:t>
            </a:r>
          </a:p>
        </p:txBody>
      </p:sp>
    </p:spTree>
    <p:custDataLst>
      <p:tags r:id="rId1"/>
    </p:custDataLst>
    <p:extLst>
      <p:ext uri="{BB962C8B-B14F-4D97-AF65-F5344CB8AC3E}">
        <p14:creationId xmlns:p14="http://schemas.microsoft.com/office/powerpoint/2010/main" val="7295548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30751"/>
            <a:ext cx="8991600" cy="650875"/>
          </a:xfrm>
        </p:spPr>
        <p:txBody>
          <a:bodyPr>
            <a:noAutofit/>
          </a:bodyPr>
          <a:lstStyle/>
          <a:p>
            <a:r>
              <a:rPr lang="en-US" sz="4000" dirty="0">
                <a:solidFill>
                  <a:schemeClr val="tx1">
                    <a:lumMod val="85000"/>
                    <a:lumOff val="15000"/>
                  </a:schemeClr>
                </a:solidFill>
                <a:latin typeface="Abadi"/>
              </a:rPr>
              <a:t>Standards most-referenced </a:t>
            </a:r>
            <a:r>
              <a:rPr lang="en-US" sz="2800" dirty="0">
                <a:solidFill>
                  <a:schemeClr val="tx1">
                    <a:lumMod val="85000"/>
                    <a:lumOff val="15000"/>
                  </a:schemeClr>
                </a:solidFill>
                <a:latin typeface="Abadi"/>
              </a:rPr>
              <a:t>(</a:t>
            </a:r>
            <a:r>
              <a:rPr lang="en-US" sz="2800" dirty="0">
                <a:solidFill>
                  <a:schemeClr val="tx1">
                    <a:lumMod val="75000"/>
                    <a:lumOff val="25000"/>
                  </a:schemeClr>
                </a:solidFill>
                <a:latin typeface="Abadi"/>
              </a:rPr>
              <a:t>n=~4000)</a:t>
            </a:r>
            <a:endParaRPr lang="en-US" sz="4000" dirty="0">
              <a:solidFill>
                <a:schemeClr val="tx1">
                  <a:lumMod val="75000"/>
                  <a:lumOff val="25000"/>
                </a:schemeClr>
              </a:solidFill>
              <a:latin typeface="Abadi"/>
            </a:endParaRPr>
          </a:p>
        </p:txBody>
      </p:sp>
      <p:graphicFrame>
        <p:nvGraphicFramePr>
          <p:cNvPr id="7" name="Content Placeholder 6">
            <a:extLst>
              <a:ext uri="{FF2B5EF4-FFF2-40B4-BE49-F238E27FC236}">
                <a16:creationId xmlns:a16="http://schemas.microsoft.com/office/drawing/2014/main" id="{8E56E355-6A4D-2C4C-AEDE-25A9C14846BD}"/>
              </a:ext>
            </a:extLst>
          </p:cNvPr>
          <p:cNvGraphicFramePr>
            <a:graphicFrameLocks noGrp="1"/>
          </p:cNvGraphicFramePr>
          <p:nvPr>
            <p:ph idx="1"/>
            <p:extLst>
              <p:ext uri="{D42A27DB-BD31-4B8C-83A1-F6EECF244321}">
                <p14:modId xmlns:p14="http://schemas.microsoft.com/office/powerpoint/2010/main" val="720114870"/>
              </p:ext>
            </p:extLst>
          </p:nvPr>
        </p:nvGraphicFramePr>
        <p:xfrm>
          <a:off x="450850" y="908077"/>
          <a:ext cx="2409669" cy="2911839"/>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a:extLst>
              <a:ext uri="{FF2B5EF4-FFF2-40B4-BE49-F238E27FC236}">
                <a16:creationId xmlns:a16="http://schemas.microsoft.com/office/drawing/2014/main" id="{88E3C9C2-3DB7-624A-A839-3C6A66195CD2}"/>
              </a:ext>
            </a:extLst>
          </p:cNvPr>
          <p:cNvSpPr txBox="1"/>
          <p:nvPr/>
        </p:nvSpPr>
        <p:spPr>
          <a:xfrm>
            <a:off x="6743700" y="4818369"/>
            <a:ext cx="1788459" cy="92333"/>
          </a:xfrm>
          <a:prstGeom prst="rect">
            <a:avLst/>
          </a:prstGeom>
          <a:noFill/>
        </p:spPr>
        <p:txBody>
          <a:bodyPr wrap="square" lIns="0" tIns="0" rIns="0" bIns="0" rtlCol="0">
            <a:spAutoFit/>
          </a:bodyPr>
          <a:lstStyle/>
          <a:p>
            <a:pPr algn="r"/>
            <a:r>
              <a:rPr lang="en-US" sz="600" dirty="0"/>
              <a:t>The State of Corporate Citizenship 2020-Figure 10</a:t>
            </a:r>
          </a:p>
        </p:txBody>
      </p:sp>
      <p:graphicFrame>
        <p:nvGraphicFramePr>
          <p:cNvPr id="8" name="Content Placeholder 6">
            <a:extLst>
              <a:ext uri="{FF2B5EF4-FFF2-40B4-BE49-F238E27FC236}">
                <a16:creationId xmlns:a16="http://schemas.microsoft.com/office/drawing/2014/main" id="{A89F3890-CDD4-1744-A875-65F25C7D5F13}"/>
              </a:ext>
            </a:extLst>
          </p:cNvPr>
          <p:cNvGraphicFramePr>
            <a:graphicFrameLocks/>
          </p:cNvGraphicFramePr>
          <p:nvPr>
            <p:extLst>
              <p:ext uri="{D42A27DB-BD31-4B8C-83A1-F6EECF244321}">
                <p14:modId xmlns:p14="http://schemas.microsoft.com/office/powerpoint/2010/main" val="2500252262"/>
              </p:ext>
            </p:extLst>
          </p:nvPr>
        </p:nvGraphicFramePr>
        <p:xfrm>
          <a:off x="3194778" y="777537"/>
          <a:ext cx="2409669" cy="332344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Content Placeholder 6">
            <a:extLst>
              <a:ext uri="{FF2B5EF4-FFF2-40B4-BE49-F238E27FC236}">
                <a16:creationId xmlns:a16="http://schemas.microsoft.com/office/drawing/2014/main" id="{54E8D236-2B2D-BA49-AA5D-744BB67E87FE}"/>
              </a:ext>
            </a:extLst>
          </p:cNvPr>
          <p:cNvGraphicFramePr>
            <a:graphicFrameLocks/>
          </p:cNvGraphicFramePr>
          <p:nvPr>
            <p:extLst>
              <p:ext uri="{D42A27DB-BD31-4B8C-83A1-F6EECF244321}">
                <p14:modId xmlns:p14="http://schemas.microsoft.com/office/powerpoint/2010/main" val="4284265037"/>
              </p:ext>
            </p:extLst>
          </p:nvPr>
        </p:nvGraphicFramePr>
        <p:xfrm>
          <a:off x="6056026" y="908077"/>
          <a:ext cx="2409669" cy="3333437"/>
        </p:xfrm>
        <a:graphic>
          <a:graphicData uri="http://schemas.openxmlformats.org/drawingml/2006/chart">
            <c:chart xmlns:c="http://schemas.openxmlformats.org/drawingml/2006/chart" xmlns:r="http://schemas.openxmlformats.org/officeDocument/2006/relationships" r:id="rId6"/>
          </a:graphicData>
        </a:graphic>
      </p:graphicFrame>
      <p:sp>
        <p:nvSpPr>
          <p:cNvPr id="23" name="TextBox 22">
            <a:extLst>
              <a:ext uri="{FF2B5EF4-FFF2-40B4-BE49-F238E27FC236}">
                <a16:creationId xmlns:a16="http://schemas.microsoft.com/office/drawing/2014/main" id="{4B9D666D-BEF4-554E-9291-FE304F5CD9E8}"/>
              </a:ext>
            </a:extLst>
          </p:cNvPr>
          <p:cNvSpPr txBox="1"/>
          <p:nvPr/>
        </p:nvSpPr>
        <p:spPr>
          <a:xfrm>
            <a:off x="484148" y="4112399"/>
            <a:ext cx="4134395" cy="311624"/>
          </a:xfrm>
          <a:prstGeom prst="rect">
            <a:avLst/>
          </a:prstGeom>
          <a:noFill/>
        </p:spPr>
        <p:txBody>
          <a:bodyPr wrap="square" lIns="0" tIns="0" rIns="0" bIns="0" rtlCol="0">
            <a:spAutoFit/>
          </a:bodyPr>
          <a:lstStyle/>
          <a:p>
            <a:r>
              <a:rPr lang="en-US" sz="675" dirty="0">
                <a:solidFill>
                  <a:srgbClr val="BFBFBF"/>
                </a:solidFill>
              </a:rPr>
              <a:t>Source: Shearman &amp; Sterling LLP. (2019). Corporate Governance &amp; Executive Compensation Survey 2019.</a:t>
            </a:r>
          </a:p>
          <a:p>
            <a:r>
              <a:rPr lang="en-US" sz="675" dirty="0">
                <a:solidFill>
                  <a:srgbClr val="BFBFBF"/>
                </a:solidFill>
              </a:rPr>
              <a:t>*Sustainability Accounting Standards Board </a:t>
            </a:r>
          </a:p>
          <a:p>
            <a:r>
              <a:rPr lang="en-US" sz="675" dirty="0">
                <a:solidFill>
                  <a:srgbClr val="BFBFBF"/>
                </a:solidFill>
              </a:rPr>
              <a:t>**Task Force on Climate-related Financial Disclosures</a:t>
            </a:r>
          </a:p>
        </p:txBody>
      </p:sp>
      <p:sp>
        <p:nvSpPr>
          <p:cNvPr id="3" name="Slide Number Placeholder 2">
            <a:extLst>
              <a:ext uri="{FF2B5EF4-FFF2-40B4-BE49-F238E27FC236}">
                <a16:creationId xmlns:a16="http://schemas.microsoft.com/office/drawing/2014/main" id="{42621A7B-2F53-034C-AAD7-3A9199EBD2B9}"/>
              </a:ext>
            </a:extLst>
          </p:cNvPr>
          <p:cNvSpPr>
            <a:spLocks noGrp="1"/>
          </p:cNvSpPr>
          <p:nvPr>
            <p:ph type="sldNum" sz="quarter" idx="4294967295"/>
          </p:nvPr>
        </p:nvSpPr>
        <p:spPr>
          <a:xfrm>
            <a:off x="6743700" y="4727216"/>
            <a:ext cx="2133600" cy="274638"/>
          </a:xfrm>
          <a:prstGeom prst="rect">
            <a:avLst/>
          </a:prstGeom>
        </p:spPr>
        <p:txBody>
          <a:bodyPr/>
          <a:lstStyle/>
          <a:p>
            <a:pPr>
              <a:defRPr/>
            </a:pPr>
            <a:fld id="{184A19A9-C817-6249-A0A2-E6459FDCC5C5}" type="slidenum">
              <a:rPr lang="en-US" smtClean="0"/>
              <a:pPr>
                <a:defRPr/>
              </a:pPr>
              <a:t>3</a:t>
            </a:fld>
            <a:endParaRPr lang="en-US" dirty="0"/>
          </a:p>
        </p:txBody>
      </p:sp>
      <p:sp>
        <p:nvSpPr>
          <p:cNvPr id="6" name="TextBox 5">
            <a:extLst>
              <a:ext uri="{FF2B5EF4-FFF2-40B4-BE49-F238E27FC236}">
                <a16:creationId xmlns:a16="http://schemas.microsoft.com/office/drawing/2014/main" id="{35134F7B-7329-1F43-B1E0-158E41AF02D9}"/>
              </a:ext>
            </a:extLst>
          </p:cNvPr>
          <p:cNvSpPr txBox="1"/>
          <p:nvPr/>
        </p:nvSpPr>
        <p:spPr>
          <a:xfrm>
            <a:off x="1627854" y="3420455"/>
            <a:ext cx="111211" cy="103875"/>
          </a:xfrm>
          <a:prstGeom prst="rect">
            <a:avLst/>
          </a:prstGeom>
          <a:noFill/>
        </p:spPr>
        <p:txBody>
          <a:bodyPr wrap="square" lIns="0" tIns="0" rIns="0" bIns="0" rtlCol="0">
            <a:spAutoFit/>
          </a:bodyPr>
          <a:lstStyle/>
          <a:p>
            <a:r>
              <a:rPr lang="en-US" sz="675" dirty="0"/>
              <a:t>*</a:t>
            </a:r>
          </a:p>
        </p:txBody>
      </p:sp>
      <p:sp>
        <p:nvSpPr>
          <p:cNvPr id="24" name="TextBox 23">
            <a:extLst>
              <a:ext uri="{FF2B5EF4-FFF2-40B4-BE49-F238E27FC236}">
                <a16:creationId xmlns:a16="http://schemas.microsoft.com/office/drawing/2014/main" id="{F65B9132-DAC8-5145-A7F6-56B930735327}"/>
              </a:ext>
            </a:extLst>
          </p:cNvPr>
          <p:cNvSpPr txBox="1"/>
          <p:nvPr/>
        </p:nvSpPr>
        <p:spPr>
          <a:xfrm rot="2585188">
            <a:off x="2484508" y="3347046"/>
            <a:ext cx="103875" cy="103874"/>
          </a:xfrm>
          <a:prstGeom prst="rect">
            <a:avLst/>
          </a:prstGeom>
          <a:noFill/>
        </p:spPr>
        <p:txBody>
          <a:bodyPr vert="vert" wrap="square" lIns="0" tIns="0" rIns="0" bIns="0" rtlCol="0">
            <a:spAutoFit/>
          </a:bodyPr>
          <a:lstStyle/>
          <a:p>
            <a:r>
              <a:rPr lang="en-US" sz="675" dirty="0"/>
              <a:t>**</a:t>
            </a:r>
          </a:p>
        </p:txBody>
      </p:sp>
    </p:spTree>
    <p:custDataLst>
      <p:tags r:id="rId1"/>
    </p:custDataLst>
    <p:extLst>
      <p:ext uri="{BB962C8B-B14F-4D97-AF65-F5344CB8AC3E}">
        <p14:creationId xmlns:p14="http://schemas.microsoft.com/office/powerpoint/2010/main" val="4451145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350"/>
            <a:ext cx="9144000" cy="857250"/>
          </a:xfrm>
        </p:spPr>
        <p:txBody>
          <a:bodyPr>
            <a:normAutofit/>
          </a:bodyPr>
          <a:lstStyle/>
          <a:p>
            <a:r>
              <a:rPr lang="en-US" dirty="0">
                <a:latin typeface="Abadi"/>
              </a:rPr>
              <a:t>Corporate Reporting Dialogue</a:t>
            </a:r>
          </a:p>
        </p:txBody>
      </p:sp>
      <p:sp>
        <p:nvSpPr>
          <p:cNvPr id="6" name="TextBox 5"/>
          <p:cNvSpPr txBox="1"/>
          <p:nvPr/>
        </p:nvSpPr>
        <p:spPr>
          <a:xfrm>
            <a:off x="266700" y="863600"/>
            <a:ext cx="8610600" cy="2554545"/>
          </a:xfrm>
          <a:prstGeom prst="rect">
            <a:avLst/>
          </a:prstGeom>
          <a:noFill/>
        </p:spPr>
        <p:txBody>
          <a:bodyPr wrap="square" rtlCol="0">
            <a:spAutoFit/>
          </a:bodyPr>
          <a:lstStyle/>
          <a:p>
            <a:r>
              <a:rPr lang="en-US" sz="1600" b="1" dirty="0">
                <a:latin typeface="Abadi"/>
              </a:rPr>
              <a:t>Better Alignment Project</a:t>
            </a:r>
          </a:p>
          <a:p>
            <a:r>
              <a:rPr lang="en-US" sz="1600" dirty="0"/>
              <a:t/>
            </a:r>
            <a:br>
              <a:rPr lang="en-US" sz="1600" dirty="0"/>
            </a:br>
            <a:r>
              <a:rPr lang="en-US" sz="1600" dirty="0"/>
              <a:t>The Project looks to ensure that the reporting landscape supports </a:t>
            </a:r>
            <a:r>
              <a:rPr lang="en-US" sz="1600" dirty="0" err="1"/>
              <a:t>organisations</a:t>
            </a:r>
            <a:r>
              <a:rPr lang="en-US" sz="1600" dirty="0"/>
              <a:t> in preparing climate and broader ESG disclosures that meet the evolving information needs of capital markets and society. </a:t>
            </a:r>
          </a:p>
          <a:p>
            <a:endParaRPr lang="en-US" sz="1600" dirty="0"/>
          </a:p>
          <a:p>
            <a:r>
              <a:rPr lang="en-US" sz="1600" dirty="0"/>
              <a:t>The Project brings together </a:t>
            </a:r>
            <a:r>
              <a:rPr lang="en-US" sz="1600" b="1" dirty="0"/>
              <a:t>CDP, CDSB, GRI, IIRC and SASB</a:t>
            </a:r>
            <a:r>
              <a:rPr lang="en-US" sz="1600" dirty="0"/>
              <a:t>—and now </a:t>
            </a:r>
            <a:r>
              <a:rPr lang="en-US" sz="1600" b="1" dirty="0"/>
              <a:t>TCFD</a:t>
            </a:r>
            <a:r>
              <a:rPr lang="en-US" sz="1600" dirty="0"/>
              <a:t>—to drive better alignment across reporting frameworks and standards. Participants are working together to refine overlapping principles, disclosure requirements and indicators, subject to the due process considerations of each Participant’s governance procedures. The aim is to ensure coherence, consistency and comparability of disclosures.</a:t>
            </a:r>
            <a:r>
              <a:rPr lang="en-US" sz="1600" dirty="0">
                <a:latin typeface="Abadi"/>
              </a:rPr>
              <a:t> </a:t>
            </a:r>
            <a:endParaRPr lang="en-US" sz="1600" dirty="0"/>
          </a:p>
        </p:txBody>
      </p:sp>
    </p:spTree>
    <p:custDataLst>
      <p:tags r:id="rId1"/>
    </p:custDataLst>
    <p:extLst>
      <p:ext uri="{BB962C8B-B14F-4D97-AF65-F5344CB8AC3E}">
        <p14:creationId xmlns:p14="http://schemas.microsoft.com/office/powerpoint/2010/main" val="39848627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6350"/>
            <a:ext cx="8229600" cy="857250"/>
          </a:xfrm>
        </p:spPr>
        <p:txBody>
          <a:bodyPr/>
          <a:lstStyle/>
          <a:p>
            <a:r>
              <a:rPr lang="en-US" dirty="0"/>
              <a:t>Alignment of GRI, CDP, SASB to TCFD</a:t>
            </a:r>
          </a:p>
        </p:txBody>
      </p:sp>
      <p:sp>
        <p:nvSpPr>
          <p:cNvPr id="9" name="TextBox 8"/>
          <p:cNvSpPr txBox="1"/>
          <p:nvPr/>
        </p:nvSpPr>
        <p:spPr>
          <a:xfrm>
            <a:off x="6274279" y="4508738"/>
            <a:ext cx="2863371"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Calibri"/>
                <a:ea typeface="+mn-ea"/>
                <a:cs typeface="+mn-cs"/>
              </a:rPr>
              <a:t>From GRI Reports Database – Limited Version</a:t>
            </a:r>
          </a:p>
        </p:txBody>
      </p:sp>
      <p:pic>
        <p:nvPicPr>
          <p:cNvPr id="4" name="Picture 3">
            <a:extLst>
              <a:ext uri="{FF2B5EF4-FFF2-40B4-BE49-F238E27FC236}">
                <a16:creationId xmlns:a16="http://schemas.microsoft.com/office/drawing/2014/main" id="{FB429C87-A9DC-472F-9EB4-5E0D36AD8CB5}"/>
              </a:ext>
            </a:extLst>
          </p:cNvPr>
          <p:cNvPicPr>
            <a:picLocks noChangeAspect="1"/>
          </p:cNvPicPr>
          <p:nvPr/>
        </p:nvPicPr>
        <p:blipFill>
          <a:blip r:embed="rId4"/>
          <a:stretch>
            <a:fillRect/>
          </a:stretch>
        </p:blipFill>
        <p:spPr>
          <a:xfrm>
            <a:off x="76201" y="666750"/>
            <a:ext cx="8991600" cy="4476749"/>
          </a:xfrm>
          <a:prstGeom prst="rect">
            <a:avLst/>
          </a:prstGeom>
        </p:spPr>
      </p:pic>
    </p:spTree>
    <p:custDataLst>
      <p:tags r:id="rId1"/>
    </p:custDataLst>
    <p:extLst>
      <p:ext uri="{BB962C8B-B14F-4D97-AF65-F5344CB8AC3E}">
        <p14:creationId xmlns:p14="http://schemas.microsoft.com/office/powerpoint/2010/main" val="187173486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1_RETROSPECTVTI" val="fqZ0c1Dq"/>
  <p:tag name="ARTICULATE_PROJECT_OPEN" val="0"/>
  <p:tag name="ARTICULATE_SLIDE_COUNT" val="5"/>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FA">
  <a:themeElements>
    <a:clrScheme name="CFA">
      <a:dk1>
        <a:srgbClr val="000000"/>
      </a:dk1>
      <a:lt1>
        <a:srgbClr val="FFFFFF"/>
      </a:lt1>
      <a:dk2>
        <a:srgbClr val="777777"/>
      </a:dk2>
      <a:lt2>
        <a:srgbClr val="008ED6"/>
      </a:lt2>
      <a:accent1>
        <a:srgbClr val="009966"/>
      </a:accent1>
      <a:accent2>
        <a:srgbClr val="00B5E2"/>
      </a:accent2>
      <a:accent3>
        <a:srgbClr val="5B77CC"/>
      </a:accent3>
      <a:accent4>
        <a:srgbClr val="5C068C"/>
      </a:accent4>
      <a:accent5>
        <a:srgbClr val="FFD100"/>
      </a:accent5>
      <a:accent6>
        <a:srgbClr val="5A4522"/>
      </a:accent6>
      <a:hlink>
        <a:srgbClr val="5B77CC"/>
      </a:hlink>
      <a:folHlink>
        <a:srgbClr val="5C068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FA">
      <a:fillStyleLst>
        <a:solidFill>
          <a:schemeClr val="phClr"/>
        </a:solidFill>
        <a:solidFill>
          <a:schemeClr val="phClr"/>
        </a:solidFill>
        <a:solidFill>
          <a:schemeClr val="phClr"/>
        </a:solidFill>
      </a:fillStyleLst>
      <a:lnStyleLst>
        <a:ln w="12700" cap="flat" cmpd="sng" algn="ctr">
          <a:solidFill>
            <a:schemeClr val="phClr"/>
          </a:solidFill>
          <a:miter lim="800000"/>
        </a:ln>
        <a:ln w="12700" cap="flat" cmpd="sng" algn="ctr">
          <a:solidFill>
            <a:schemeClr val="phClr"/>
          </a:solidFill>
          <a:miter lim="800000"/>
        </a:ln>
        <a:ln w="12700" cap="flat" cmpd="sng" algn="ctr">
          <a:solidFill>
            <a:schemeClr val="phClr"/>
          </a:solidFill>
          <a:miter lim="800000"/>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2"/>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noAutofit/>
      </a:bodyPr>
      <a:lstStyle>
        <a:defPPr>
          <a:defRPr/>
        </a:defPPr>
      </a:lstStyle>
    </a:txDef>
  </a:objectDefaults>
  <a:extraClrSchemeLst/>
  <a:custClrLst>
    <a:custClr name="Cool Gray 6">
      <a:srgbClr val="A7A8AA"/>
    </a:custClr>
    <a:custClr name="Pantone 368">
      <a:srgbClr val="78BE20"/>
    </a:custClr>
    <a:custClr name="Pantone 293">
      <a:srgbClr val="003DA5"/>
    </a:custClr>
  </a:custClrLst>
</a:theme>
</file>

<file path=ppt/theme/theme5.xml><?xml version="1.0" encoding="utf-8"?>
<a:theme xmlns:a="http://schemas.openxmlformats.org/drawingml/2006/main" name="3_Office Theme">
  <a:themeElements>
    <a:clrScheme name="Custom 1">
      <a:dk1>
        <a:sysClr val="windowText" lastClr="000000"/>
      </a:dk1>
      <a:lt1>
        <a:sysClr val="window" lastClr="FFFFFF"/>
      </a:lt1>
      <a:dk2>
        <a:srgbClr val="1F497D"/>
      </a:dk2>
      <a:lt2>
        <a:srgbClr val="EEECE1"/>
      </a:lt2>
      <a:accent1>
        <a:srgbClr val="5E7C8A"/>
      </a:accent1>
      <a:accent2>
        <a:srgbClr val="C0BBAE"/>
      </a:accent2>
      <a:accent3>
        <a:srgbClr val="A6C4BC"/>
      </a:accent3>
      <a:accent4>
        <a:srgbClr val="E29326"/>
      </a:accent4>
      <a:accent5>
        <a:srgbClr val="8C2332"/>
      </a:accent5>
      <a:accent6>
        <a:srgbClr val="8E734F"/>
      </a:accent6>
      <a:hlink>
        <a:srgbClr val="5E7C8A"/>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lly Financial Benchmarking Report.potx" id="{D800F3E4-0971-43AC-9385-24336DB145B0}" vid="{428E3001-8321-4967-8317-96781608D54B}"/>
    </a:ext>
  </a:extLst>
</a:theme>
</file>

<file path=ppt/theme/theme6.xml><?xml version="1.0" encoding="utf-8"?>
<a:theme xmlns:a="http://schemas.openxmlformats.org/drawingml/2006/main" name="Office Theme">
  <a:themeElements>
    <a:clrScheme name="BC CCC">
      <a:dk1>
        <a:sysClr val="windowText" lastClr="000000"/>
      </a:dk1>
      <a:lt1>
        <a:sysClr val="window" lastClr="FFFFFF"/>
      </a:lt1>
      <a:dk2>
        <a:srgbClr val="1F497D"/>
      </a:dk2>
      <a:lt2>
        <a:srgbClr val="EEECE1"/>
      </a:lt2>
      <a:accent1>
        <a:srgbClr val="5E7C8A"/>
      </a:accent1>
      <a:accent2>
        <a:srgbClr val="C0BBAE"/>
      </a:accent2>
      <a:accent3>
        <a:srgbClr val="A6C4BC"/>
      </a:accent3>
      <a:accent4>
        <a:srgbClr val="E29326"/>
      </a:accent4>
      <a:accent5>
        <a:srgbClr val="8C2332"/>
      </a:accent5>
      <a:accent6>
        <a:srgbClr val="8E734F"/>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P2011-Center TemplateV3-2017" id="{66A8E9E6-A3A7-034D-B124-E4C14AD34021}" vid="{9E7E0C9C-ED16-D043-A22D-471B712F64D1}"/>
    </a:ext>
  </a:extLst>
</a:theme>
</file>

<file path=ppt/theme/theme7.xml><?xml version="1.0" encoding="utf-8"?>
<a:theme xmlns:a="http://schemas.openxmlformats.org/drawingml/2006/main" name="4_Office Theme">
  <a:themeElements>
    <a:clrScheme name="Custom 1">
      <a:dk1>
        <a:sysClr val="windowText" lastClr="000000"/>
      </a:dk1>
      <a:lt1>
        <a:sysClr val="window" lastClr="FFFFFF"/>
      </a:lt1>
      <a:dk2>
        <a:srgbClr val="1F497D"/>
      </a:dk2>
      <a:lt2>
        <a:srgbClr val="EEECE1"/>
      </a:lt2>
      <a:accent1>
        <a:srgbClr val="5E7C8A"/>
      </a:accent1>
      <a:accent2>
        <a:srgbClr val="C0BBAE"/>
      </a:accent2>
      <a:accent3>
        <a:srgbClr val="A6C4BC"/>
      </a:accent3>
      <a:accent4>
        <a:srgbClr val="E29326"/>
      </a:accent4>
      <a:accent5>
        <a:srgbClr val="8C2332"/>
      </a:accent5>
      <a:accent6>
        <a:srgbClr val="8E734F"/>
      </a:accent6>
      <a:hlink>
        <a:srgbClr val="5E7C8A"/>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lly Financial Benchmarking Report.potx" id="{D800F3E4-0971-43AC-9385-24336DB145B0}" vid="{428E3001-8321-4967-8317-96781608D54B}"/>
    </a:ext>
  </a:extLst>
</a:theme>
</file>

<file path=ppt/theme/theme8.xml><?xml version="1.0" encoding="utf-8"?>
<a:theme xmlns:a="http://schemas.openxmlformats.org/drawingml/2006/main" name="5_Office Theme">
  <a:themeElements>
    <a:clrScheme name="Custom 1">
      <a:dk1>
        <a:sysClr val="windowText" lastClr="000000"/>
      </a:dk1>
      <a:lt1>
        <a:sysClr val="window" lastClr="FFFFFF"/>
      </a:lt1>
      <a:dk2>
        <a:srgbClr val="1F497D"/>
      </a:dk2>
      <a:lt2>
        <a:srgbClr val="EEECE1"/>
      </a:lt2>
      <a:accent1>
        <a:srgbClr val="5E7C8A"/>
      </a:accent1>
      <a:accent2>
        <a:srgbClr val="C0BBAE"/>
      </a:accent2>
      <a:accent3>
        <a:srgbClr val="A6C4BC"/>
      </a:accent3>
      <a:accent4>
        <a:srgbClr val="E29326"/>
      </a:accent4>
      <a:accent5>
        <a:srgbClr val="8C2332"/>
      </a:accent5>
      <a:accent6>
        <a:srgbClr val="8E734F"/>
      </a:accent6>
      <a:hlink>
        <a:srgbClr val="5E7C8A"/>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lly Financial Benchmarking Report.potx" id="{D800F3E4-0971-43AC-9385-24336DB145B0}" vid="{428E3001-8321-4967-8317-96781608D54B}"/>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442</TotalTime>
  <Words>925</Words>
  <Application>Microsoft Office PowerPoint</Application>
  <PresentationFormat>On-screen Show (16:9)</PresentationFormat>
  <Paragraphs>47</Paragraphs>
  <Slides>5</Slides>
  <Notes>4</Notes>
  <HiddenSlides>0</HiddenSlides>
  <MMClips>0</MMClips>
  <ScaleCrop>false</ScaleCrop>
  <HeadingPairs>
    <vt:vector size="6" baseType="variant">
      <vt:variant>
        <vt:lpstr>Fonts Used</vt:lpstr>
      </vt:variant>
      <vt:variant>
        <vt:i4>7</vt:i4>
      </vt:variant>
      <vt:variant>
        <vt:lpstr>Theme</vt:lpstr>
      </vt:variant>
      <vt:variant>
        <vt:i4>8</vt:i4>
      </vt:variant>
      <vt:variant>
        <vt:lpstr>Slide Titles</vt:lpstr>
      </vt:variant>
      <vt:variant>
        <vt:i4>5</vt:i4>
      </vt:variant>
    </vt:vector>
  </HeadingPairs>
  <TitlesOfParts>
    <vt:vector size="20" baseType="lpstr">
      <vt:lpstr>ＭＳ Ｐゴシック</vt:lpstr>
      <vt:lpstr>Abadi</vt:lpstr>
      <vt:lpstr>Arial</vt:lpstr>
      <vt:lpstr>Calibri</vt:lpstr>
      <vt:lpstr>Courier New</vt:lpstr>
      <vt:lpstr>Georgia</vt:lpstr>
      <vt:lpstr>Tw Cen MT</vt:lpstr>
      <vt:lpstr>1_Office Theme</vt:lpstr>
      <vt:lpstr>Custom Design</vt:lpstr>
      <vt:lpstr>2_Office Theme</vt:lpstr>
      <vt:lpstr>CFA</vt:lpstr>
      <vt:lpstr>3_Office Theme</vt:lpstr>
      <vt:lpstr>Office Theme</vt:lpstr>
      <vt:lpstr>4_Office Theme</vt:lpstr>
      <vt:lpstr>5_Office Theme</vt:lpstr>
      <vt:lpstr>Big Voices</vt:lpstr>
      <vt:lpstr>Big Voices (2)</vt:lpstr>
      <vt:lpstr>Standards most-referenced (n=~4000)</vt:lpstr>
      <vt:lpstr>Corporate Reporting Dialogue</vt:lpstr>
      <vt:lpstr>Alignment of GRI, CDP, SASB to TCFD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Executive Briefing –  Global Citizenship</dc:title>
  <dc:creator>Katherine Smith</dc:creator>
  <cp:lastModifiedBy>Katherine Smith</cp:lastModifiedBy>
  <cp:revision>40</cp:revision>
  <cp:lastPrinted>2020-02-06T15:14:29Z</cp:lastPrinted>
  <dcterms:created xsi:type="dcterms:W3CDTF">2020-02-05T16:52:35Z</dcterms:created>
  <dcterms:modified xsi:type="dcterms:W3CDTF">2020-02-12T15:26:31Z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5656B6F8-3C12-4465-A260-643226091CA3</vt:lpwstr>
  </property>
  <property fmtid="{D5CDD505-2E9C-101B-9397-08002B2CF9AE}" pid="3" name="ArticulatePath">
    <vt:lpwstr>CFA DRAFT v5</vt:lpwstr>
  </property>
</Properties>
</file>